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03" r:id="rId1"/>
  </p:sldMasterIdLst>
  <p:notesMasterIdLst>
    <p:notesMasterId r:id="rId20"/>
  </p:notesMasterIdLst>
  <p:sldIdLst>
    <p:sldId id="257" r:id="rId2"/>
    <p:sldId id="315" r:id="rId3"/>
    <p:sldId id="292" r:id="rId4"/>
    <p:sldId id="334" r:id="rId5"/>
    <p:sldId id="330" r:id="rId6"/>
    <p:sldId id="316" r:id="rId7"/>
    <p:sldId id="326" r:id="rId8"/>
    <p:sldId id="332" r:id="rId9"/>
    <p:sldId id="327" r:id="rId10"/>
    <p:sldId id="328" r:id="rId11"/>
    <p:sldId id="317" r:id="rId12"/>
    <p:sldId id="329" r:id="rId13"/>
    <p:sldId id="287" r:id="rId14"/>
    <p:sldId id="318" r:id="rId15"/>
    <p:sldId id="319" r:id="rId16"/>
    <p:sldId id="320" r:id="rId17"/>
    <p:sldId id="321" r:id="rId18"/>
    <p:sldId id="306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umimoji="1"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kumimoji="1"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kumimoji="1"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kumimoji="1"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kumimoji="1"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EA"/>
    <a:srgbClr val="003366"/>
    <a:srgbClr val="FFFFCC"/>
    <a:srgbClr val="0F7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4DB700-EBAF-4F3B-83A8-F7BD1FF36981}">
  <a:tblStyle styleId="{274DB700-EBAF-4F3B-83A8-F7BD1FF369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04" y="108"/>
      </p:cViewPr>
      <p:guideLst>
        <p:guide orient="horz" pos="2160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235283157469917E-3"/>
          <c:y val="0"/>
          <c:w val="0.7177254753985458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rgbClr val="0091EA"/>
              </a:solidFill>
            </c:spPr>
            <c:extLst>
              <c:ext xmlns:c16="http://schemas.microsoft.com/office/drawing/2014/chart" uri="{C3380CC4-5D6E-409C-BE32-E72D297353CC}">
                <c16:uniqueId val="{00000000-E487-4271-B680-6257E4DA922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E487-4271-B680-6257E4DA9224}"/>
              </c:ext>
            </c:extLst>
          </c:dPt>
          <c:dLbls>
            <c:dLbl>
              <c:idx val="0"/>
              <c:layout>
                <c:manualLayout>
                  <c:x val="-8.5839055326206753E-2"/>
                  <c:y val="7.232749934694182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/>
                      <a:t>СОЗДАНА</a:t>
                    </a:r>
                  </a:p>
                </c:rich>
              </c:tx>
              <c:numFmt formatCode="\О\с\н\о\в\н\о\й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51595891042521"/>
                      <c:h val="9.324306025727827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E487-4271-B680-6257E4DA9224}"/>
                </c:ext>
              </c:extLst>
            </c:dLbl>
            <c:dLbl>
              <c:idx val="1"/>
              <c:layout>
                <c:manualLayout>
                  <c:x val="5.70166006326773E-2"/>
                  <c:y val="-0.1148555008822948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/>
                      <a:t>ОТСУТСТВУЕТ</a:t>
                    </a:r>
                    <a:r>
                      <a:rPr lang="ru-RU" baseline="0" dirty="0"/>
                      <a:t> </a:t>
                    </a:r>
                    <a:endParaRPr lang="ru-RU" dirty="0"/>
                  </a:p>
                </c:rich>
              </c:tx>
              <c:numFmt formatCode="\О\с\н\о\в\н\о\й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75147530149952"/>
                      <c:h val="0.1350304671631685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E487-4271-B680-6257E4DA9224}"/>
                </c:ext>
              </c:extLst>
            </c:dLbl>
            <c:numFmt formatCode="\О\с\н\о\в\н\о\й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Имеется ШСП 36,8%</c:v>
                </c:pt>
                <c:pt idx="1">
                  <c:v>Отсутствует ШСП 63,8%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0.36799999999999999</c:v>
                </c:pt>
                <c:pt idx="1">
                  <c:v>0.63200000000000001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87-4271-B680-6257E4DA92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64253183833192395"/>
          <c:y val="0.65095590231748424"/>
          <c:w val="0.32395640921453861"/>
          <c:h val="0.25175022493385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апрель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МО "У-Коксинский р-н"</c:v>
                </c:pt>
                <c:pt idx="1">
                  <c:v>МО "Кош-Агачский р -н"</c:v>
                </c:pt>
                <c:pt idx="2">
                  <c:v>МО "Чойский р-н"</c:v>
                </c:pt>
                <c:pt idx="3">
                  <c:v>МО "г. Горно-Алтайск"</c:v>
                </c:pt>
                <c:pt idx="4">
                  <c:v>МО "Улаганский р-н"</c:v>
                </c:pt>
                <c:pt idx="5">
                  <c:v>МО "Шебалинский р-н"</c:v>
                </c:pt>
                <c:pt idx="6">
                  <c:v>МО "Чемальский р-н"</c:v>
                </c:pt>
                <c:pt idx="7">
                  <c:v>МО "Турочакский р-н"</c:v>
                </c:pt>
                <c:pt idx="8">
                  <c:v>МО "Онгудайский район"</c:v>
                </c:pt>
                <c:pt idx="9">
                  <c:v>МО "Усть-Канский р-н"</c:v>
                </c:pt>
                <c:pt idx="10">
                  <c:v>Подведомственные МоНРА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9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5</c:v>
                </c:pt>
                <c:pt idx="8">
                  <c:v>0</c:v>
                </c:pt>
                <c:pt idx="9">
                  <c:v>5</c:v>
                </c:pt>
                <c:pt idx="1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FE-4905-AEB2-DA72D70107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декабрь</c:v>
                </c:pt>
              </c:strCache>
            </c:strRef>
          </c:tx>
          <c:spPr>
            <a:solidFill>
              <a:srgbClr val="0091EA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МО "У-Коксинский р-н"</c:v>
                </c:pt>
                <c:pt idx="1">
                  <c:v>МО "Кош-Агачский р -н"</c:v>
                </c:pt>
                <c:pt idx="2">
                  <c:v>МО "Чойский р-н"</c:v>
                </c:pt>
                <c:pt idx="3">
                  <c:v>МО "г. Горно-Алтайск"</c:v>
                </c:pt>
                <c:pt idx="4">
                  <c:v>МО "Улаганский р-н"</c:v>
                </c:pt>
                <c:pt idx="5">
                  <c:v>МО "Шебалинский р-н"</c:v>
                </c:pt>
                <c:pt idx="6">
                  <c:v>МО "Чемальский р-н"</c:v>
                </c:pt>
                <c:pt idx="7">
                  <c:v>МО "Турочакский р-н"</c:v>
                </c:pt>
                <c:pt idx="8">
                  <c:v>МО "Онгудайский район"</c:v>
                </c:pt>
                <c:pt idx="9">
                  <c:v>МО "Усть-Канский р-н"</c:v>
                </c:pt>
                <c:pt idx="10">
                  <c:v>Подведомственные МоНРА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6</c:v>
                </c:pt>
                <c:pt idx="3">
                  <c:v>11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5</c:v>
                </c:pt>
                <c:pt idx="8">
                  <c:v>0</c:v>
                </c:pt>
                <c:pt idx="9">
                  <c:v>0</c:v>
                </c:pt>
                <c:pt idx="1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FE-4905-AEB2-DA72D7010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5714480"/>
        <c:axId val="975707408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Лист1!$A$2:$A$12</c:f>
              <c:strCache>
                <c:ptCount val="11"/>
                <c:pt idx="0">
                  <c:v>МО "У-Коксинский р-н"</c:v>
                </c:pt>
                <c:pt idx="1">
                  <c:v>МО "Кош-Агачский р -н"</c:v>
                </c:pt>
                <c:pt idx="2">
                  <c:v>МО "Чойский р-н"</c:v>
                </c:pt>
                <c:pt idx="3">
                  <c:v>МО "г. Горно-Алтайск"</c:v>
                </c:pt>
                <c:pt idx="4">
                  <c:v>МО "Улаганский р-н"</c:v>
                </c:pt>
                <c:pt idx="5">
                  <c:v>МО "Шебалинский р-н"</c:v>
                </c:pt>
                <c:pt idx="6">
                  <c:v>МО "Чемальский р-н"</c:v>
                </c:pt>
                <c:pt idx="7">
                  <c:v>МО "Турочакский р-н"</c:v>
                </c:pt>
                <c:pt idx="8">
                  <c:v>МО "Онгудайский район"</c:v>
                </c:pt>
                <c:pt idx="9">
                  <c:v>МО "Усть-Канский р-н"</c:v>
                </c:pt>
                <c:pt idx="10">
                  <c:v>Подведомственные МоНРА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FE-4905-AEB2-DA72D7010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5714480"/>
        <c:axId val="975707408"/>
      </c:lineChart>
      <c:catAx>
        <c:axId val="97571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5707408"/>
        <c:crosses val="autoZero"/>
        <c:auto val="1"/>
        <c:lblAlgn val="ctr"/>
        <c:lblOffset val="100"/>
        <c:noMultiLvlLbl val="0"/>
      </c:catAx>
      <c:valAx>
        <c:axId val="97570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\н\р\п" sourceLinked="0"/>
        <c:majorTickMark val="in"/>
        <c:minorTickMark val="cross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571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 2 педагога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E6-41A9-A5DF-EFEE50BE9E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 9 педагогов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E6-41A9-A5DF-EFEE50BE9E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 6 педагогов</c:v>
                </c:pt>
              </c:strCache>
            </c:strRef>
          </c:tx>
          <c:spPr>
            <a:solidFill>
              <a:srgbClr val="0091EA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E6-41A9-A5DF-EFEE50BE9EB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 год (35 педагогов)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CB-4630-BB04-1B610C1DF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39272560"/>
        <c:axId val="1"/>
        <c:axId val="0"/>
      </c:bar3DChart>
      <c:catAx>
        <c:axId val="83927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9272560"/>
        <c:crosses val="autoZero"/>
        <c:crossBetween val="between"/>
      </c:valAx>
      <c:spPr>
        <a:noFill/>
        <a:ln w="25387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3;n">
            <a:extLst>
              <a:ext uri="{FF2B5EF4-FFF2-40B4-BE49-F238E27FC236}">
                <a16:creationId xmlns:a16="http://schemas.microsoft.com/office/drawing/2014/main" id="{0B058FA9-A2F2-417A-A152-FDCB7E9941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Google Shape;4;n">
            <a:extLst>
              <a:ext uri="{FF2B5EF4-FFF2-40B4-BE49-F238E27FC236}">
                <a16:creationId xmlns:a16="http://schemas.microsoft.com/office/drawing/2014/main" id="{F150BD2D-6E56-41DD-B950-9E485960D82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kumimoji="1"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kumimoji="1"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kumimoji="1"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kumimoji="1"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kumimoji="1"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72;g3606f1c2d_30:notes">
            <a:extLst>
              <a:ext uri="{FF2B5EF4-FFF2-40B4-BE49-F238E27FC236}">
                <a16:creationId xmlns:a16="http://schemas.microsoft.com/office/drawing/2014/main" id="{8706FFFC-653D-47FE-8546-834B0773F77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7411" name="Google Shape;73;g3606f1c2d_30:notes">
            <a:extLst>
              <a:ext uri="{FF2B5EF4-FFF2-40B4-BE49-F238E27FC236}">
                <a16:creationId xmlns:a16="http://schemas.microsoft.com/office/drawing/2014/main" id="{E35B7E56-A9BA-4596-A3C1-4E74491FA472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kumimoji="0"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07;p:notes">
            <a:extLst>
              <a:ext uri="{FF2B5EF4-FFF2-40B4-BE49-F238E27FC236}">
                <a16:creationId xmlns:a16="http://schemas.microsoft.com/office/drawing/2014/main" id="{751C4801-223D-4B50-B2EB-4F5DE9F23B7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2531" name="Google Shape;108;p:notes">
            <a:extLst>
              <a:ext uri="{FF2B5EF4-FFF2-40B4-BE49-F238E27FC236}">
                <a16:creationId xmlns:a16="http://schemas.microsoft.com/office/drawing/2014/main" id="{611B7B4C-6B02-454F-A9B1-D8929CF78E35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kumimoji="0"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107;p:notes">
            <a:extLst>
              <a:ext uri="{FF2B5EF4-FFF2-40B4-BE49-F238E27FC236}">
                <a16:creationId xmlns:a16="http://schemas.microsoft.com/office/drawing/2014/main" id="{B3F8106F-A920-46A8-94BD-878FCB3F8E7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5843" name="Google Shape;108;p:notes">
            <a:extLst>
              <a:ext uri="{FF2B5EF4-FFF2-40B4-BE49-F238E27FC236}">
                <a16:creationId xmlns:a16="http://schemas.microsoft.com/office/drawing/2014/main" id="{329D315C-3B65-4F18-93EE-33411E38C275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kumimoji="0"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>
            <a:extLst>
              <a:ext uri="{FF2B5EF4-FFF2-40B4-BE49-F238E27FC236}">
                <a16:creationId xmlns:a16="http://schemas.microsoft.com/office/drawing/2014/main" id="{18F8D780-576F-4818-BC93-4620C1336D1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5" name="Прямоугольник 20">
            <a:extLst>
              <a:ext uri="{FF2B5EF4-FFF2-40B4-BE49-F238E27FC236}">
                <a16:creationId xmlns:a16="http://schemas.microsoft.com/office/drawing/2014/main" id="{A4D878FA-91C3-4554-8439-F5A7216707C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6" name="Прямоугольник 23">
            <a:extLst>
              <a:ext uri="{FF2B5EF4-FFF2-40B4-BE49-F238E27FC236}">
                <a16:creationId xmlns:a16="http://schemas.microsoft.com/office/drawing/2014/main" id="{068D17FA-457A-4DEB-B0D8-A41826D2F2F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7" name="Прямоугольник 24">
            <a:extLst>
              <a:ext uri="{FF2B5EF4-FFF2-40B4-BE49-F238E27FC236}">
                <a16:creationId xmlns:a16="http://schemas.microsoft.com/office/drawing/2014/main" id="{DE3C8C10-5A1D-4C8F-AC79-D3D80F23E00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9B79992-2790-4B7A-BE51-A56ED4AF3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513BE15-F5A4-4608-842D-7453FA1496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E7ACE21-C6A2-4787-A6F4-3D7C0EF7F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D1119F9-3C44-4080-850D-41F66B51ED36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>
              <a:sym typeface="Arial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117ED678-838B-4DE3-990F-0EE5F1A5CC90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>
              <a:sym typeface="Arial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Название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Дата 27">
            <a:extLst>
              <a:ext uri="{FF2B5EF4-FFF2-40B4-BE49-F238E27FC236}">
                <a16:creationId xmlns:a16="http://schemas.microsoft.com/office/drawing/2014/main" id="{FFFBE791-894C-4553-974C-2F27F8A54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E6FD3-6A75-4829-B3F4-9A632A4B0D9F}" type="datetime4">
              <a:rPr lang="en-US" altLang="ru-RU"/>
              <a:pPr>
                <a:defRPr/>
              </a:pPr>
              <a:t>December 24, 2021</a:t>
            </a:fld>
            <a:endParaRPr lang="en-US" altLang="ru-RU"/>
          </a:p>
        </p:txBody>
      </p:sp>
      <p:sp>
        <p:nvSpPr>
          <p:cNvPr id="16" name="Нижний колонтитул 16">
            <a:extLst>
              <a:ext uri="{FF2B5EF4-FFF2-40B4-BE49-F238E27FC236}">
                <a16:creationId xmlns:a16="http://schemas.microsoft.com/office/drawing/2014/main" id="{FBB9D502-9829-445E-AC7D-3E3004E7C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Номер слайда 28">
            <a:extLst>
              <a:ext uri="{FF2B5EF4-FFF2-40B4-BE49-F238E27FC236}">
                <a16:creationId xmlns:a16="http://schemas.microsoft.com/office/drawing/2014/main" id="{D2389280-AEDE-4CF6-BB4C-AD5A5982B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9D0A0-95D2-49ED-B511-72059BCA8D28}" type="slidenum">
              <a:rPr lang="ru-RU" altLang="ru-RU"/>
              <a:pPr>
                <a:defRPr/>
              </a:pPr>
              <a:t>‹#›</a:t>
            </a:fld>
            <a:endParaRPr lang="ru-RU" altLang="ru-RU">
              <a:latin typeface="Roboto Slab" charset="0"/>
              <a:sym typeface="Roboto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664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B52770-1C30-4AFC-8C68-87B6F976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52EB3-E882-45D8-BF2F-A8F69F5A7191}" type="datetime4">
              <a:rPr lang="en-US" altLang="ru-RU"/>
              <a:pPr>
                <a:defRPr/>
              </a:pPr>
              <a:t>December 24, 2021</a:t>
            </a:fld>
            <a:endParaRPr lang="en-U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0D9A94-F62A-453A-97FC-8D0B5C99A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27B32E-F8EF-480C-A3BB-D60372899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0ACDD5-12C4-48F0-9705-F4C314CD1706}" type="slidenum">
              <a:rPr lang="ru-RU" altLang="ru-RU"/>
              <a:pPr>
                <a:defRPr/>
              </a:pPr>
              <a:t>‹#›</a:t>
            </a:fld>
            <a:endParaRPr lang="ru-RU" altLang="ru-RU">
              <a:latin typeface="Roboto Slab" charset="0"/>
              <a:sym typeface="Roboto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6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>
            <a:extLst>
              <a:ext uri="{FF2B5EF4-FFF2-40B4-BE49-F238E27FC236}">
                <a16:creationId xmlns:a16="http://schemas.microsoft.com/office/drawing/2014/main" id="{73B7665F-1026-4D4C-A294-A500F22A999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5" name="Прямоугольник 20">
            <a:extLst>
              <a:ext uri="{FF2B5EF4-FFF2-40B4-BE49-F238E27FC236}">
                <a16:creationId xmlns:a16="http://schemas.microsoft.com/office/drawing/2014/main" id="{7A734F95-0EF6-41B8-9C5D-263AE102E20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6" name="Прямоугольник 23">
            <a:extLst>
              <a:ext uri="{FF2B5EF4-FFF2-40B4-BE49-F238E27FC236}">
                <a16:creationId xmlns:a16="http://schemas.microsoft.com/office/drawing/2014/main" id="{9597157E-2DC9-44B1-867D-E354D25CA7F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7" name="Прямоугольник 24">
            <a:extLst>
              <a:ext uri="{FF2B5EF4-FFF2-40B4-BE49-F238E27FC236}">
                <a16:creationId xmlns:a16="http://schemas.microsoft.com/office/drawing/2014/main" id="{0A64D5E7-A27B-4AE6-AE08-8D797E2B986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03D5C19-310C-40E1-B204-3D1E56777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144C94A-054A-4470-90B6-64920327A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F8D12AF-C70D-4059-92A3-4F09D1330F8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A940EE9-469A-4A23-9B93-1E9FF08E2C29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>
              <a:sym typeface="Arial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43CA02F-35AB-48F8-931E-6FC50CD8AE5C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>
              <a:sym typeface="Arial" charset="0"/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1FA56036-EF85-45FF-B366-734BCF8829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40BD62-C41A-4840-8B9F-F7CD3CC4F28D}" type="slidenum">
              <a:rPr lang="ru-RU" altLang="ru-RU"/>
              <a:pPr>
                <a:defRPr/>
              </a:pPr>
              <a:t>‹#›</a:t>
            </a:fld>
            <a:endParaRPr lang="ru-RU" altLang="ru-RU">
              <a:latin typeface="Roboto Slab" charset="0"/>
              <a:sym typeface="Roboto Slab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5C503D4B-C75B-4829-989F-1AA1951F2F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4D84-CA4C-45F2-9473-CE946BAB9F10}" type="datetime4">
              <a:rPr lang="en-US" altLang="ru-RU"/>
              <a:pPr>
                <a:defRPr/>
              </a:pPr>
              <a:t>December 24, 2021</a:t>
            </a:fld>
            <a:endParaRPr lang="en-US" altLang="ru-RU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431ABB3F-9736-4651-822E-8386EACCD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28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682659" y="1600200"/>
            <a:ext cx="3675300" cy="4967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5" name="Google Shape;48;p6">
            <a:extLst>
              <a:ext uri="{FF2B5EF4-FFF2-40B4-BE49-F238E27FC236}">
                <a16:creationId xmlns:a16="http://schemas.microsoft.com/office/drawing/2014/main" id="{E41BB8E2-34D8-4277-A74E-20BA1236578A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None/>
              <a:defRPr sz="1300" smtClean="0">
                <a:solidFill>
                  <a:srgbClr val="0091EA"/>
                </a:solidFill>
                <a:latin typeface="Source Sans Pro" panose="020B0503030403020204" pitchFamily="34" charset="0"/>
                <a:sym typeface="Source Sans Pro" panose="020B0503030403020204" pitchFamily="34" charset="0"/>
              </a:defRPr>
            </a:lvl1pPr>
          </a:lstStyle>
          <a:p>
            <a:pPr>
              <a:defRPr/>
            </a:pPr>
            <a:fld id="{688BE3C6-CC2A-439F-B355-4C40389F19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8272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86150" y="1682267"/>
            <a:ext cx="7571700" cy="476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◎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3;p5">
            <a:extLst>
              <a:ext uri="{FF2B5EF4-FFF2-40B4-BE49-F238E27FC236}">
                <a16:creationId xmlns:a16="http://schemas.microsoft.com/office/drawing/2014/main" id="{96E6F77F-1DBE-4B47-BCA9-FAB199E179F5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None/>
              <a:defRPr sz="1300" smtClean="0">
                <a:solidFill>
                  <a:srgbClr val="0091EA"/>
                </a:solidFill>
                <a:latin typeface="Source Sans Pro" panose="020B0503030403020204" pitchFamily="34" charset="0"/>
                <a:sym typeface="Source Sans Pro" panose="020B0503030403020204" pitchFamily="34" charset="0"/>
              </a:defRPr>
            </a:lvl1pPr>
          </a:lstStyle>
          <a:p>
            <a:pPr>
              <a:defRPr/>
            </a:pPr>
            <a:fld id="{F8774341-190E-4937-8CE7-D434A3A889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044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4A4C19-36EF-4688-9E3E-EE6CB1319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7AAFB-BD28-41D3-A3D8-B0842CFA3E68}" type="datetime4">
              <a:rPr lang="en-US" altLang="ru-RU"/>
              <a:pPr>
                <a:defRPr/>
              </a:pPr>
              <a:t>December 24, 2021</a:t>
            </a:fld>
            <a:endParaRPr lang="en-U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A1085E-6E82-4C75-B9F8-4A210F5AB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BEEA41-82BD-430B-A3CF-9312FEB54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509E6C-095C-41A9-B31F-E46C0FB6BF01}" type="slidenum">
              <a:rPr lang="ru-RU" altLang="ru-RU"/>
              <a:pPr>
                <a:defRPr/>
              </a:pPr>
              <a:t>‹#›</a:t>
            </a:fld>
            <a:endParaRPr lang="ru-RU" altLang="ru-RU">
              <a:latin typeface="Roboto Slab" charset="0"/>
              <a:sym typeface="Roboto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650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>
            <a:extLst>
              <a:ext uri="{FF2B5EF4-FFF2-40B4-BE49-F238E27FC236}">
                <a16:creationId xmlns:a16="http://schemas.microsoft.com/office/drawing/2014/main" id="{510FFE34-E81C-4492-8BF5-10C21553530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5" name="Прямоугольник 20">
            <a:extLst>
              <a:ext uri="{FF2B5EF4-FFF2-40B4-BE49-F238E27FC236}">
                <a16:creationId xmlns:a16="http://schemas.microsoft.com/office/drawing/2014/main" id="{F6EEE359-7CF1-48ED-B4F5-C3D01B3B77F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6" name="Прямоугольник 23">
            <a:extLst>
              <a:ext uri="{FF2B5EF4-FFF2-40B4-BE49-F238E27FC236}">
                <a16:creationId xmlns:a16="http://schemas.microsoft.com/office/drawing/2014/main" id="{53D68D95-5A29-4B24-9B51-BE3192C5C12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7" name="Прямоугольник 24">
            <a:extLst>
              <a:ext uri="{FF2B5EF4-FFF2-40B4-BE49-F238E27FC236}">
                <a16:creationId xmlns:a16="http://schemas.microsoft.com/office/drawing/2014/main" id="{803E16C1-7F57-44E6-BC99-FA040936E5D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8" name="Прямоугольник 25">
            <a:extLst>
              <a:ext uri="{FF2B5EF4-FFF2-40B4-BE49-F238E27FC236}">
                <a16:creationId xmlns:a16="http://schemas.microsoft.com/office/drawing/2014/main" id="{26600ED8-1098-4DBD-8AAC-4C01BF60073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9" name="Прямоугольник 26">
            <a:extLst>
              <a:ext uri="{FF2B5EF4-FFF2-40B4-BE49-F238E27FC236}">
                <a16:creationId xmlns:a16="http://schemas.microsoft.com/office/drawing/2014/main" id="{2DCF70B7-F9DD-46A1-A0A7-ABD0915C3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337A709-5A3B-4336-A106-6802A2F8F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853FEFC-CBCB-4B90-9241-D5CA600FF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45EA3A3-EA0C-4175-B7E7-F0892460DA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5A3F276E-4AFB-434D-AA17-01EE6725C2BE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>
              <a:sym typeface="Arial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B054ABC-D4FF-498C-8837-4527FE15FB3C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>
              <a:sym typeface="Arial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0388BD99-3A0B-470D-B7CA-6BAA866F2C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8FB5455A-A222-4DF8-9B4C-7832DCAF8FF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A48EB-F6A2-4A02-B4EF-1E83801DF882}" type="datetime4">
              <a:rPr lang="en-US" altLang="ru-RU"/>
              <a:pPr>
                <a:defRPr/>
              </a:pPr>
              <a:t>December 24, 2021</a:t>
            </a:fld>
            <a:endParaRPr lang="en-US" altLang="ru-RU"/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F72A53E2-F546-4BD5-8BEF-EBC942D8B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B5BAAC-CFF5-4193-942A-753DB43D2DEF}" type="slidenum">
              <a:rPr lang="ru-RU" altLang="ru-RU"/>
              <a:pPr>
                <a:defRPr/>
              </a:pPr>
              <a:t>‹#›</a:t>
            </a:fld>
            <a:endParaRPr lang="ru-RU" altLang="ru-RU">
              <a:latin typeface="Roboto Slab" charset="0"/>
              <a:sym typeface="Roboto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45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>
            <a:extLst>
              <a:ext uri="{FF2B5EF4-FFF2-40B4-BE49-F238E27FC236}">
                <a16:creationId xmlns:a16="http://schemas.microsoft.com/office/drawing/2014/main" id="{B8FA2980-BB6C-418A-A7E6-A530DEB333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4">
            <a:extLst>
              <a:ext uri="{FF2B5EF4-FFF2-40B4-BE49-F238E27FC236}">
                <a16:creationId xmlns:a16="http://schemas.microsoft.com/office/drawing/2014/main" id="{C1FC298E-259C-4C2F-B143-24081E240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464DC-A884-4339-BF1D-9595717AB461}" type="datetime4">
              <a:rPr lang="en-US" altLang="ru-RU"/>
              <a:pPr>
                <a:defRPr/>
              </a:pPr>
              <a:t>December 24, 2021</a:t>
            </a:fld>
            <a:endParaRPr lang="en-US" altLang="ru-RU"/>
          </a:p>
        </p:txBody>
      </p:sp>
      <p:sp>
        <p:nvSpPr>
          <p:cNvPr id="7" name="Нижний колонтитул 5">
            <a:extLst>
              <a:ext uri="{FF2B5EF4-FFF2-40B4-BE49-F238E27FC236}">
                <a16:creationId xmlns:a16="http://schemas.microsoft.com/office/drawing/2014/main" id="{EE97F065-85CF-480B-BB73-B92B9A3C1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id="{41DFEC69-1147-44E6-975E-0FC11D104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DA26B8-45E6-4E06-B956-ABC54B96CA7A}" type="slidenum">
              <a:rPr lang="ru-RU" altLang="ru-RU"/>
              <a:pPr>
                <a:defRPr/>
              </a:pPr>
              <a:t>‹#›</a:t>
            </a:fld>
            <a:endParaRPr lang="ru-RU" altLang="ru-RU">
              <a:latin typeface="Roboto Slab" charset="0"/>
              <a:sym typeface="Roboto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6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>
            <a:extLst>
              <a:ext uri="{FF2B5EF4-FFF2-40B4-BE49-F238E27FC236}">
                <a16:creationId xmlns:a16="http://schemas.microsoft.com/office/drawing/2014/main" id="{60769BC3-E70F-432F-BC05-B07593EAD1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20">
            <a:extLst>
              <a:ext uri="{FF2B5EF4-FFF2-40B4-BE49-F238E27FC236}">
                <a16:creationId xmlns:a16="http://schemas.microsoft.com/office/drawing/2014/main" id="{10791635-900A-408C-A6ED-078C416EEA5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9" name="Прямоугольник 23">
            <a:extLst>
              <a:ext uri="{FF2B5EF4-FFF2-40B4-BE49-F238E27FC236}">
                <a16:creationId xmlns:a16="http://schemas.microsoft.com/office/drawing/2014/main" id="{7C264BCC-117D-486F-8E34-693677A2C0F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10" name="Прямоугольник 24">
            <a:extLst>
              <a:ext uri="{FF2B5EF4-FFF2-40B4-BE49-F238E27FC236}">
                <a16:creationId xmlns:a16="http://schemas.microsoft.com/office/drawing/2014/main" id="{83FCA9A2-50C2-4AFF-A089-7BC0935DBE5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11" name="Прямоугольник 25">
            <a:extLst>
              <a:ext uri="{FF2B5EF4-FFF2-40B4-BE49-F238E27FC236}">
                <a16:creationId xmlns:a16="http://schemas.microsoft.com/office/drawing/2014/main" id="{45DE2CDC-7D28-4E49-B07D-974D3021105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1D634BC-8773-40FB-B34C-CE611AB60C50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>
              <a:sym typeface="Arial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CA0948-8049-422B-B71A-EB42958F5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ABCF0A4-9E56-40FC-B42E-87AE72B731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262D82C-73F7-4359-BA78-A1C049973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0393D93F-C44A-4E91-B6AE-AB7B981A684F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>
              <a:sym typeface="Arial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C10A749E-08CB-477A-8B63-7D00AA9A3834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>
              <a:sym typeface="Arial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3" name="Название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8" name="Дата 6">
            <a:extLst>
              <a:ext uri="{FF2B5EF4-FFF2-40B4-BE49-F238E27FC236}">
                <a16:creationId xmlns:a16="http://schemas.microsoft.com/office/drawing/2014/main" id="{DCE9C97F-DFDD-44BB-8058-406DA93AC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D1CB3-B90B-4616-8CB4-699A2F6AACB2}" type="datetime4">
              <a:rPr lang="en-US" altLang="ru-RU"/>
              <a:pPr>
                <a:defRPr/>
              </a:pPr>
              <a:t>December 24, 2021</a:t>
            </a:fld>
            <a:endParaRPr lang="en-US" altLang="ru-RU"/>
          </a:p>
        </p:txBody>
      </p:sp>
      <p:sp>
        <p:nvSpPr>
          <p:cNvPr id="19" name="Нижний колонтитул 7">
            <a:extLst>
              <a:ext uri="{FF2B5EF4-FFF2-40B4-BE49-F238E27FC236}">
                <a16:creationId xmlns:a16="http://schemas.microsoft.com/office/drawing/2014/main" id="{31C915A9-84A1-4B10-A1D9-557BFB1FC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A43A15C1-5557-4B15-AFE6-0851EF94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5D62C8-3C0A-4657-9525-19205BE6103F}" type="slidenum">
              <a:rPr lang="ru-RU" altLang="ru-RU"/>
              <a:pPr>
                <a:defRPr/>
              </a:pPr>
              <a:t>‹#›</a:t>
            </a:fld>
            <a:endParaRPr lang="ru-RU" altLang="ru-RU">
              <a:latin typeface="Roboto Slab" charset="0"/>
              <a:sym typeface="Roboto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297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9096898-5F33-43A3-998D-85A6B590F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713E2-18E1-4EF4-B785-3ABA5D36CB03}" type="datetime4">
              <a:rPr lang="en-US" altLang="ru-RU"/>
              <a:pPr>
                <a:defRPr/>
              </a:pPr>
              <a:t>December 24, 2021</a:t>
            </a:fld>
            <a:endParaRPr lang="en-US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3589AC-F1E8-45F2-BE26-CA5FF553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D18673-7675-44F8-86FB-B9B94E31E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DFE651-C24D-440C-B8F1-F2D73CA3A07C}" type="slidenum">
              <a:rPr lang="ru-RU" altLang="ru-RU"/>
              <a:pPr>
                <a:defRPr/>
              </a:pPr>
              <a:t>‹#›</a:t>
            </a:fld>
            <a:endParaRPr lang="ru-RU" altLang="ru-RU">
              <a:latin typeface="Roboto Slab" charset="0"/>
              <a:sym typeface="Roboto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47445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>
            <a:extLst>
              <a:ext uri="{FF2B5EF4-FFF2-40B4-BE49-F238E27FC236}">
                <a16:creationId xmlns:a16="http://schemas.microsoft.com/office/drawing/2014/main" id="{8203F434-2664-45C3-BE52-3E397A78291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3" name="Прямоугольник 20">
            <a:extLst>
              <a:ext uri="{FF2B5EF4-FFF2-40B4-BE49-F238E27FC236}">
                <a16:creationId xmlns:a16="http://schemas.microsoft.com/office/drawing/2014/main" id="{3F44E686-F66B-412C-89A2-D3A235A83A4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4" name="Прямоугольник 23">
            <a:extLst>
              <a:ext uri="{FF2B5EF4-FFF2-40B4-BE49-F238E27FC236}">
                <a16:creationId xmlns:a16="http://schemas.microsoft.com/office/drawing/2014/main" id="{9D84DA76-A89A-4CCE-91B5-A72C72C604F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5" name="Прямоугольник 24">
            <a:extLst>
              <a:ext uri="{FF2B5EF4-FFF2-40B4-BE49-F238E27FC236}">
                <a16:creationId xmlns:a16="http://schemas.microsoft.com/office/drawing/2014/main" id="{A8F2877B-CAA6-46DC-B5F2-B264072EFC5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352BBC9-B3A0-4486-B3F0-C3CF15284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B7DEB12-84B7-4F46-A27F-D255354F3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8" name="Дата 1">
            <a:extLst>
              <a:ext uri="{FF2B5EF4-FFF2-40B4-BE49-F238E27FC236}">
                <a16:creationId xmlns:a16="http://schemas.microsoft.com/office/drawing/2014/main" id="{3C0ED239-D2F6-4D90-9333-FEBE0D52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E7E18-BAD7-4CBA-BD1D-1506CD997A54}" type="datetime4">
              <a:rPr lang="en-US" altLang="ru-RU"/>
              <a:pPr>
                <a:defRPr/>
              </a:pPr>
              <a:t>December 24, 2021</a:t>
            </a:fld>
            <a:endParaRPr lang="en-US" altLang="ru-RU"/>
          </a:p>
        </p:txBody>
      </p:sp>
      <p:sp>
        <p:nvSpPr>
          <p:cNvPr id="9" name="Нижний колонтитул 2">
            <a:extLst>
              <a:ext uri="{FF2B5EF4-FFF2-40B4-BE49-F238E27FC236}">
                <a16:creationId xmlns:a16="http://schemas.microsoft.com/office/drawing/2014/main" id="{8DAEDF5A-3F94-4A89-8159-5F30396BD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17DCA0BF-2F9A-4487-86AF-32D5503AA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B08051-89E3-4C4A-A51E-486D2B5B5FE5}" type="slidenum">
              <a:rPr lang="ru-RU" altLang="ru-RU"/>
              <a:pPr>
                <a:defRPr/>
              </a:pPr>
              <a:t>‹#›</a:t>
            </a:fld>
            <a:endParaRPr lang="ru-RU" altLang="ru-RU">
              <a:latin typeface="Roboto Slab" charset="0"/>
              <a:sym typeface="Roboto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25790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F60C52D-63BC-43C4-8600-4F4153B97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6" name="Прямоугольник 20">
            <a:extLst>
              <a:ext uri="{FF2B5EF4-FFF2-40B4-BE49-F238E27FC236}">
                <a16:creationId xmlns:a16="http://schemas.microsoft.com/office/drawing/2014/main" id="{E3790429-8498-4FE6-9F56-77E315D3F9D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7" name="Прямоугольник 23">
            <a:extLst>
              <a:ext uri="{FF2B5EF4-FFF2-40B4-BE49-F238E27FC236}">
                <a16:creationId xmlns:a16="http://schemas.microsoft.com/office/drawing/2014/main" id="{DD4BFA1C-5129-4FF2-8900-78A8EECA504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8" name="Прямоугольник 24">
            <a:extLst>
              <a:ext uri="{FF2B5EF4-FFF2-40B4-BE49-F238E27FC236}">
                <a16:creationId xmlns:a16="http://schemas.microsoft.com/office/drawing/2014/main" id="{B570EFB2-82DB-46B7-8271-70F120A4259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9" name="Прямоугольник 25">
            <a:extLst>
              <a:ext uri="{FF2B5EF4-FFF2-40B4-BE49-F238E27FC236}">
                <a16:creationId xmlns:a16="http://schemas.microsoft.com/office/drawing/2014/main" id="{34C0CCF1-774E-4E20-B083-D269DA53EA4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631B7A-491A-4EBD-99E9-7A79F18B380A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>
              <a:sym typeface="Arial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97BF40C-4D43-496A-A446-09764604B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5A885AA-ED66-4EC9-BC3A-8CFEDB9A86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B897AE7-34D2-4100-AC03-16749FD4B679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>
              <a:sym typeface="Arial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1541C928-9684-4E9C-B212-3A74DDD524EF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>
              <a:sym typeface="Arial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8AE96D2-6923-4F5D-97CC-BA13811A0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Номер слайда 6">
            <a:extLst>
              <a:ext uri="{FF2B5EF4-FFF2-40B4-BE49-F238E27FC236}">
                <a16:creationId xmlns:a16="http://schemas.microsoft.com/office/drawing/2014/main" id="{363843C8-7703-4920-AE5E-74274B7C4A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65339-EF27-4511-BF56-5CA9F65003F8}" type="slidenum">
              <a:rPr lang="ru-RU" altLang="ru-RU"/>
              <a:pPr>
                <a:defRPr/>
              </a:pPr>
              <a:t>‹#›</a:t>
            </a:fld>
            <a:endParaRPr lang="ru-RU" altLang="ru-RU">
              <a:latin typeface="Roboto Slab" charset="0"/>
              <a:sym typeface="Roboto Slab" charset="0"/>
            </a:endParaRPr>
          </a:p>
        </p:txBody>
      </p:sp>
      <p:sp>
        <p:nvSpPr>
          <p:cNvPr id="17" name="Дата 4">
            <a:extLst>
              <a:ext uri="{FF2B5EF4-FFF2-40B4-BE49-F238E27FC236}">
                <a16:creationId xmlns:a16="http://schemas.microsoft.com/office/drawing/2014/main" id="{B8166FEB-E473-45F1-A2D1-54507905461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B859C-1D1A-46F1-AA56-4078AD9C8CCC}" type="datetime4">
              <a:rPr lang="en-US" altLang="ru-RU"/>
              <a:pPr>
                <a:defRPr/>
              </a:pPr>
              <a:t>December 24, 2021</a:t>
            </a:fld>
            <a:endParaRPr lang="en-US" altLang="ru-RU"/>
          </a:p>
        </p:txBody>
      </p:sp>
      <p:sp>
        <p:nvSpPr>
          <p:cNvPr id="18" name="Нижний колонтитул 5">
            <a:extLst>
              <a:ext uri="{FF2B5EF4-FFF2-40B4-BE49-F238E27FC236}">
                <a16:creationId xmlns:a16="http://schemas.microsoft.com/office/drawing/2014/main" id="{71F67649-1B7C-41DA-8A38-52A2B5DA7E1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74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7041E14-79E0-47E8-80FF-C7D154C54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6" name="Прямоугольник 20">
            <a:extLst>
              <a:ext uri="{FF2B5EF4-FFF2-40B4-BE49-F238E27FC236}">
                <a16:creationId xmlns:a16="http://schemas.microsoft.com/office/drawing/2014/main" id="{37A2FE97-E1C3-49BA-BDB0-D030A71FCBE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7" name="Прямоугольник 23">
            <a:extLst>
              <a:ext uri="{FF2B5EF4-FFF2-40B4-BE49-F238E27FC236}">
                <a16:creationId xmlns:a16="http://schemas.microsoft.com/office/drawing/2014/main" id="{85579E0C-FEE9-4957-89F2-79A555FFFAA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8" name="Прямоугольник 24">
            <a:extLst>
              <a:ext uri="{FF2B5EF4-FFF2-40B4-BE49-F238E27FC236}">
                <a16:creationId xmlns:a16="http://schemas.microsoft.com/office/drawing/2014/main" id="{5F7C4C07-2BD8-4272-9BD1-2E12F6165D5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9" name="Прямоугольник 25">
            <a:extLst>
              <a:ext uri="{FF2B5EF4-FFF2-40B4-BE49-F238E27FC236}">
                <a16:creationId xmlns:a16="http://schemas.microsoft.com/office/drawing/2014/main" id="{72B3DDE2-94AE-4C8B-8327-4CC2B44B2D0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8C93CF-B316-42FB-BE69-8278D9165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120C429-79C8-4F77-BEF7-989D2F85B512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>
              <a:sym typeface="Arial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BE79B96-DC50-44EB-BD0B-26CD4CB17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91E80B4-6509-4AB2-8755-51CF5BE719CB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>
              <a:sym typeface="Arial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C2AD9C5A-A098-4069-8D87-D6BF6627EB87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>
              <a:sym typeface="Arial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04DD679-3856-4532-91C5-E08BE2F7D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Чтобы добавить рисунок, перетащите его на заполнитель или щелкните значок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Номер слайда 6">
            <a:extLst>
              <a:ext uri="{FF2B5EF4-FFF2-40B4-BE49-F238E27FC236}">
                <a16:creationId xmlns:a16="http://schemas.microsoft.com/office/drawing/2014/main" id="{E186E610-8B70-432B-B2E3-D69E0AF5A4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1CD4D5-7141-4D57-8CBB-464F3EF5AA45}" type="slidenum">
              <a:rPr lang="ru-RU" altLang="ru-RU"/>
              <a:pPr>
                <a:defRPr/>
              </a:pPr>
              <a:t>‹#›</a:t>
            </a:fld>
            <a:endParaRPr lang="ru-RU" altLang="ru-RU">
              <a:latin typeface="Roboto Slab" charset="0"/>
              <a:sym typeface="Roboto Slab" charset="0"/>
            </a:endParaRPr>
          </a:p>
        </p:txBody>
      </p:sp>
      <p:sp>
        <p:nvSpPr>
          <p:cNvPr id="17" name="Дата 4">
            <a:extLst>
              <a:ext uri="{FF2B5EF4-FFF2-40B4-BE49-F238E27FC236}">
                <a16:creationId xmlns:a16="http://schemas.microsoft.com/office/drawing/2014/main" id="{BB573297-0619-44B1-9DE0-1439FA9B434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6A58E-DBA7-4204-B7D4-026BE161A444}" type="datetime4">
              <a:rPr lang="en-US" altLang="ru-RU"/>
              <a:pPr>
                <a:defRPr/>
              </a:pPr>
              <a:t>December 24, 2021</a:t>
            </a:fld>
            <a:endParaRPr lang="en-US" altLang="ru-RU"/>
          </a:p>
        </p:txBody>
      </p:sp>
      <p:sp>
        <p:nvSpPr>
          <p:cNvPr id="18" name="Нижний колонтитул 5">
            <a:extLst>
              <a:ext uri="{FF2B5EF4-FFF2-40B4-BE49-F238E27FC236}">
                <a16:creationId xmlns:a16="http://schemas.microsoft.com/office/drawing/2014/main" id="{29D82296-25C7-41E9-8565-569C85F058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2448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>
            <a:extLst>
              <a:ext uri="{FF2B5EF4-FFF2-40B4-BE49-F238E27FC236}">
                <a16:creationId xmlns:a16="http://schemas.microsoft.com/office/drawing/2014/main" id="{86A2FA50-E500-4148-8D54-CD960DA68FD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1027" name="Прямоугольник 15">
            <a:extLst>
              <a:ext uri="{FF2B5EF4-FFF2-40B4-BE49-F238E27FC236}">
                <a16:creationId xmlns:a16="http://schemas.microsoft.com/office/drawing/2014/main" id="{10427E64-976C-4131-BD67-03338A877FA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1028" name="Прямоугольник 17">
            <a:extLst>
              <a:ext uri="{FF2B5EF4-FFF2-40B4-BE49-F238E27FC236}">
                <a16:creationId xmlns:a16="http://schemas.microsoft.com/office/drawing/2014/main" id="{35BF7501-9C43-4B30-A581-D87428F69E9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1029" name="Прямоугольник 18">
            <a:extLst>
              <a:ext uri="{FF2B5EF4-FFF2-40B4-BE49-F238E27FC236}">
                <a16:creationId xmlns:a16="http://schemas.microsoft.com/office/drawing/2014/main" id="{4E859196-12A5-4EAB-AFCB-DA59644D9D3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0767E13-8659-4CA3-AA9B-C9CA6EC0A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14" name="Дата 13">
            <a:extLst>
              <a:ext uri="{FF2B5EF4-FFF2-40B4-BE49-F238E27FC236}">
                <a16:creationId xmlns:a16="http://schemas.microsoft.com/office/drawing/2014/main" id="{6C5E8FBE-1FDD-4DA7-99D3-D1DC22EFF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B874BCE-E1EC-4EDA-B2CF-815D167BFE1A}" type="datetime4">
              <a:rPr lang="en-US" altLang="ru-RU"/>
              <a:pPr>
                <a:defRPr/>
              </a:pPr>
              <a:t>December 24, 2021</a:t>
            </a:fld>
            <a:endParaRPr lang="en-US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5D3560-E6D7-4847-92E2-5C953FF43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B008FDF-EABA-44D1-8ED0-7C91EA507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3EA4D7C-E0D7-489A-B9A6-2FAC81EF9E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DFBC4FC4-C222-4905-8BDA-E2E04BDB57AB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>
              <a:sym typeface="Arial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214769D0-9ACC-4653-BD17-1D22E27FB5B6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>
              <a:sym typeface="Arial" charset="0"/>
            </a:endParaRP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A5061A76-8DF6-4628-9150-66ACD4B27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kumimoji="0" sz="1600" smtClean="0">
                <a:solidFill>
                  <a:srgbClr val="7B9899"/>
                </a:solidFill>
              </a:defRPr>
            </a:lvl1pPr>
          </a:lstStyle>
          <a:p>
            <a:pPr>
              <a:defRPr/>
            </a:pPr>
            <a:fld id="{FF683B00-1FAA-4D12-BD4E-21EA41E3AD1B}" type="slidenum">
              <a:rPr lang="ru-RU" altLang="ru-RU"/>
              <a:pPr>
                <a:defRPr/>
              </a:pPr>
              <a:t>‹#›</a:t>
            </a:fld>
            <a:endParaRPr lang="ru-RU" altLang="ru-RU">
              <a:latin typeface="Roboto Slab" charset="0"/>
              <a:sym typeface="Roboto Slab" charset="0"/>
            </a:endParaRPr>
          </a:p>
        </p:txBody>
      </p:sp>
      <p:sp>
        <p:nvSpPr>
          <p:cNvPr id="1038" name="Заголовок 21">
            <a:extLst>
              <a:ext uri="{FF2B5EF4-FFF2-40B4-BE49-F238E27FC236}">
                <a16:creationId xmlns:a16="http://schemas.microsoft.com/office/drawing/2014/main" id="{4B6F5F07-F435-46E9-8955-3C73D970A5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39" name="Текст 12">
            <a:extLst>
              <a:ext uri="{FF2B5EF4-FFF2-40B4-BE49-F238E27FC236}">
                <a16:creationId xmlns:a16="http://schemas.microsoft.com/office/drawing/2014/main" id="{D34CB142-125E-4A59-A1B6-F1F7D424B9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  <p:sldLayoutId id="2147484290" r:id="rId13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 kern="1200">
          <a:solidFill>
            <a:srgbClr val="7B9899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rgbClr val="7B9899"/>
          </a:solidFill>
          <a:latin typeface="Georgia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rgbClr val="7B9899"/>
          </a:solidFill>
          <a:latin typeface="Georgia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rgbClr val="7B9899"/>
          </a:solidFill>
          <a:latin typeface="Georgia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rgbClr val="7B9899"/>
          </a:solidFill>
          <a:latin typeface="Georgia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300">
          <a:solidFill>
            <a:srgbClr val="7B9899"/>
          </a:solidFill>
          <a:latin typeface="Georgia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300">
          <a:solidFill>
            <a:srgbClr val="7B9899"/>
          </a:solidFill>
          <a:latin typeface="Georgia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300">
          <a:solidFill>
            <a:srgbClr val="7B9899"/>
          </a:solidFill>
          <a:latin typeface="Georgia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300">
          <a:solidFill>
            <a:srgbClr val="7B9899"/>
          </a:solidFill>
          <a:latin typeface="Georgia" charset="0"/>
          <a:ea typeface="Arial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kumimoji="1" sz="27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kumimoji="1" sz="2200" kern="1200">
          <a:solidFill>
            <a:schemeClr val="tx2"/>
          </a:solidFill>
          <a:latin typeface="+mn-lt"/>
          <a:ea typeface="Arial" charset="0"/>
          <a:cs typeface="Arial" panose="020B0604020202020204" pitchFamily="34" charset="0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kumimoji="1" sz="2000" kern="1200">
          <a:solidFill>
            <a:schemeClr val="tx2"/>
          </a:solidFill>
          <a:latin typeface="+mn-lt"/>
          <a:ea typeface="Arial" charset="0"/>
          <a:cs typeface="Arial" panose="020B0604020202020204" pitchFamily="34" charset="0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79;p13">
            <a:extLst>
              <a:ext uri="{FF2B5EF4-FFF2-40B4-BE49-F238E27FC236}">
                <a16:creationId xmlns:a16="http://schemas.microsoft.com/office/drawing/2014/main" id="{908AF89E-01A7-4FBA-B385-F26A40F701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4343400" y="1039813"/>
            <a:ext cx="4826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7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kumimoji="1" sz="22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kumimoji="1"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kumimoji="1"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fld id="{5BE4BC5A-FCFC-4EB7-977A-8752A9C6B403}" type="slidenum">
              <a:rPr kumimoji="0" lang="ru-RU" altLang="ru-RU" sz="1300">
                <a:solidFill>
                  <a:srgbClr val="0091EA"/>
                </a:solidFill>
                <a:latin typeface="Source Sans Pro" panose="020B0503030403020204" pitchFamily="34" charset="0"/>
              </a:rPr>
              <a:pPr>
                <a:spcBef>
                  <a:spcPct val="0"/>
                </a:spcBef>
                <a:buClr>
                  <a:srgbClr val="000000"/>
                </a:buClr>
                <a:buSzTx/>
                <a:buFont typeface="Arial" panose="020B0604020202020204" pitchFamily="34" charset="0"/>
                <a:buNone/>
              </a:pPr>
              <a:t>1</a:t>
            </a:fld>
            <a:endParaRPr kumimoji="0" lang="ru-RU" altLang="ru-RU" sz="1300">
              <a:solidFill>
                <a:srgbClr val="0091EA"/>
              </a:solidFill>
              <a:latin typeface="Source Sans Pro" panose="020B0503030403020204" pitchFamily="34" charset="0"/>
            </a:endParaRPr>
          </a:p>
        </p:txBody>
      </p:sp>
      <p:sp>
        <p:nvSpPr>
          <p:cNvPr id="16387" name="Google Shape;70;p12">
            <a:extLst>
              <a:ext uri="{FF2B5EF4-FFF2-40B4-BE49-F238E27FC236}">
                <a16:creationId xmlns:a16="http://schemas.microsoft.com/office/drawing/2014/main" id="{8C66A47D-2CEF-4B10-8C37-82684272A7A1}"/>
              </a:ext>
            </a:extLst>
          </p:cNvPr>
          <p:cNvSpPr txBox="1">
            <a:spLocks/>
          </p:cNvSpPr>
          <p:nvPr/>
        </p:nvSpPr>
        <p:spPr bwMode="auto">
          <a:xfrm>
            <a:off x="406400" y="2522538"/>
            <a:ext cx="8450263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7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kumimoji="1" sz="22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kumimoji="1"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kumimoji="1"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91EA"/>
              </a:buClr>
              <a:buSzTx/>
              <a:buFont typeface="Roboto Slab" charset="0"/>
              <a:buNone/>
            </a:pPr>
            <a:endParaRPr kumimoji="0" lang="ru-RU" altLang="ru-RU" sz="2800" b="1" dirty="0">
              <a:solidFill>
                <a:srgbClr val="2A373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 Slab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0091EA"/>
              </a:buClr>
              <a:buSzTx/>
              <a:buFont typeface="Roboto Slab" charset="0"/>
              <a:buNone/>
            </a:pPr>
            <a:endParaRPr kumimoji="0" lang="ru-RU" alt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 Slab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0091EA"/>
              </a:buClr>
              <a:buSzTx/>
              <a:buFont typeface="Roboto Slab" charset="0"/>
              <a:buNone/>
            </a:pPr>
            <a:r>
              <a:rPr lang="ru-RU" altLang="ru-RU" sz="24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результатах мониторинга школьных служб медиации и примирения в Республике Алтай»</a:t>
            </a:r>
            <a:r>
              <a:rPr lang="ru-RU" altLang="ru-RU" sz="24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2400" b="1" dirty="0">
              <a:solidFill>
                <a:srgbClr val="00009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 Slab" charset="0"/>
            </a:endParaRPr>
          </a:p>
        </p:txBody>
      </p:sp>
      <p:pic>
        <p:nvPicPr>
          <p:cNvPr id="16388" name="Рисунок 7" descr="Logo_no_letter.png">
            <a:extLst>
              <a:ext uri="{FF2B5EF4-FFF2-40B4-BE49-F238E27FC236}">
                <a16:creationId xmlns:a16="http://schemas.microsoft.com/office/drawing/2014/main" id="{C7CAEF50-7312-4A91-B18D-ED5D7CEA8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65138"/>
            <a:ext cx="9398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Прямоугольник 1">
            <a:extLst>
              <a:ext uri="{FF2B5EF4-FFF2-40B4-BE49-F238E27FC236}">
                <a16:creationId xmlns:a16="http://schemas.microsoft.com/office/drawing/2014/main" id="{29EA3FEB-9B9F-4239-B206-626E7756B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842963"/>
            <a:ext cx="41830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7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kumimoji="1" sz="22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kumimoji="1"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kumimoji="1"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100" b="1">
                <a:latin typeface="Times New Roman" panose="02020603050405020304" pitchFamily="18" charset="0"/>
                <a:cs typeface="Times New Roman" panose="02020603050405020304" pitchFamily="18" charset="0"/>
                <a:sym typeface="Roboto Slab" charset="0"/>
              </a:rPr>
              <a:t>Министерство образования и науки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100" b="1">
                <a:latin typeface="Times New Roman" panose="02020603050405020304" pitchFamily="18" charset="0"/>
                <a:cs typeface="Times New Roman" panose="02020603050405020304" pitchFamily="18" charset="0"/>
                <a:sym typeface="Roboto Slab" charset="0"/>
              </a:rPr>
              <a:t>Республики Алтай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90" name="Изображение 1" descr="эмблема.jpg">
            <a:extLst>
              <a:ext uri="{FF2B5EF4-FFF2-40B4-BE49-F238E27FC236}">
                <a16:creationId xmlns:a16="http://schemas.microsoft.com/office/drawing/2014/main" id="{8FDB7396-437F-460A-8462-C17EDE2804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03225"/>
            <a:ext cx="1042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3">
            <a:extLst>
              <a:ext uri="{FF2B5EF4-FFF2-40B4-BE49-F238E27FC236}">
                <a16:creationId xmlns:a16="http://schemas.microsoft.com/office/drawing/2014/main" id="{F655AAAE-6DDC-4B5F-99B1-5071E86F1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413" y="842963"/>
            <a:ext cx="31448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7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kumimoji="1" sz="22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kumimoji="1"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kumimoji="1"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 РА «Центр психолого-медико-социального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сопровождения»</a:t>
            </a:r>
          </a:p>
        </p:txBody>
      </p:sp>
      <p:sp>
        <p:nvSpPr>
          <p:cNvPr id="16392" name="TextBox 1">
            <a:extLst>
              <a:ext uri="{FF2B5EF4-FFF2-40B4-BE49-F238E27FC236}">
                <a16:creationId xmlns:a16="http://schemas.microsoft.com/office/drawing/2014/main" id="{72DA1ADC-AF51-4C4A-AF27-26985B6EA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100" y="5562600"/>
            <a:ext cx="367823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7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kumimoji="1" sz="22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kumimoji="1"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kumimoji="1"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Александровна Иванова,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 РА «Центр психолого-медико-социального сопровождения»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1">
            <a:extLst>
              <a:ext uri="{FF2B5EF4-FFF2-40B4-BE49-F238E27FC236}">
                <a16:creationId xmlns:a16="http://schemas.microsoft.com/office/drawing/2014/main" id="{0FE953F3-35FB-4DAD-ABE1-D8A69229ED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7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kumimoji="1" sz="22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kumimoji="1"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kumimoji="1"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6C35B5-0F66-4902-A8BF-7214144B4749}" type="slidenum">
              <a:rPr kumimoji="0" lang="ru-RU" altLang="ru-RU" sz="16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kumimoji="0" lang="ru-RU" altLang="ru-RU" sz="1600">
              <a:solidFill>
                <a:srgbClr val="FFFFFF"/>
              </a:solidFill>
              <a:latin typeface="Roboto Slab" charset="0"/>
              <a:sym typeface="Roboto Slab" charset="0"/>
            </a:endParaRPr>
          </a:p>
        </p:txBody>
      </p:sp>
      <p:pic>
        <p:nvPicPr>
          <p:cNvPr id="31747" name="Рисунок 3">
            <a:extLst>
              <a:ext uri="{FF2B5EF4-FFF2-40B4-BE49-F238E27FC236}">
                <a16:creationId xmlns:a16="http://schemas.microsoft.com/office/drawing/2014/main" id="{8B24C3AD-9C2F-426B-ABA3-D4E3C8517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6">
            <a:extLst>
              <a:ext uri="{FF2B5EF4-FFF2-40B4-BE49-F238E27FC236}">
                <a16:creationId xmlns:a16="http://schemas.microsoft.com/office/drawing/2014/main" id="{936E4946-7FB9-45F6-9168-C5446ED0D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419100"/>
            <a:ext cx="593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7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kumimoji="1" sz="22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kumimoji="1"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kumimoji="1"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>
              <a:solidFill>
                <a:srgbClr val="0F7B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1" name="Рисунок 10">
            <a:extLst>
              <a:ext uri="{FF2B5EF4-FFF2-40B4-BE49-F238E27FC236}">
                <a16:creationId xmlns:a16="http://schemas.microsoft.com/office/drawing/2014/main" id="{D24CB002-2E82-4DAC-AA92-D358894B5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9158288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1">
            <a:extLst>
              <a:ext uri="{FF2B5EF4-FFF2-40B4-BE49-F238E27FC236}">
                <a16:creationId xmlns:a16="http://schemas.microsoft.com/office/drawing/2014/main" id="{419939B8-7CE5-4870-80F6-7283E90B3C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7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kumimoji="1" sz="22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kumimoji="1"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kumimoji="1"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0814BF-6B9A-4DC4-A393-2919B5EBB339}" type="slidenum">
              <a:rPr kumimoji="0" lang="ru-RU" altLang="ru-RU" sz="16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kumimoji="0" lang="ru-RU" altLang="ru-RU" sz="1600">
              <a:solidFill>
                <a:srgbClr val="FFFFFF"/>
              </a:solidFill>
              <a:latin typeface="Roboto Slab" charset="0"/>
              <a:sym typeface="Roboto Slab" charset="0"/>
            </a:endParaRPr>
          </a:p>
        </p:txBody>
      </p:sp>
      <p:pic>
        <p:nvPicPr>
          <p:cNvPr id="33795" name="Рисунок 5">
            <a:extLst>
              <a:ext uri="{FF2B5EF4-FFF2-40B4-BE49-F238E27FC236}">
                <a16:creationId xmlns:a16="http://schemas.microsoft.com/office/drawing/2014/main" id="{40CA8E3D-DF84-41C9-9635-F31B5B5A7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988"/>
            <a:ext cx="90043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110;p17">
            <a:extLst>
              <a:ext uri="{FF2B5EF4-FFF2-40B4-BE49-F238E27FC236}">
                <a16:creationId xmlns:a16="http://schemas.microsoft.com/office/drawing/2014/main" id="{414B591A-0A9B-4F04-A822-F79DBCC9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738" y="203200"/>
            <a:ext cx="6176962" cy="71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91EA"/>
              </a:buClr>
              <a:buSzTx/>
              <a:buFont typeface="Roboto Slab" charset="0"/>
              <a:buNone/>
            </a:pPr>
            <a:endParaRPr kumimoji="0" lang="ru-RU" altLang="ru-RU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 Slab" charset="0"/>
            </a:endParaRPr>
          </a:p>
        </p:txBody>
      </p:sp>
      <p:sp>
        <p:nvSpPr>
          <p:cNvPr id="34819" name="Google Shape;111;p17">
            <a:extLst>
              <a:ext uri="{FF2B5EF4-FFF2-40B4-BE49-F238E27FC236}">
                <a16:creationId xmlns:a16="http://schemas.microsoft.com/office/drawing/2014/main" id="{96F346CA-26BE-4954-8EFD-39E651516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300" y="1460500"/>
            <a:ext cx="8135938" cy="3849688"/>
          </a:xfrm>
        </p:spPr>
        <p:txBody>
          <a:bodyPr/>
          <a:lstStyle/>
          <a:p>
            <a:pPr eaLnBrk="1" hangingPunct="1">
              <a:spcAft>
                <a:spcPct val="0"/>
              </a:spcAft>
              <a:buClr>
                <a:srgbClr val="CFD8DC"/>
              </a:buClr>
              <a:buSzTx/>
              <a:buFont typeface="Source Sans Pro" panose="020B0503030403020204" pitchFamily="34" charset="0"/>
              <a:buChar char="◎"/>
            </a:pPr>
            <a:endParaRPr kumimoji="0" lang="ru-RU" altLang="ru-RU" sz="1800">
              <a:solidFill>
                <a:srgbClr val="263238"/>
              </a:solidFill>
              <a:latin typeface="Source Sans Pro" panose="020B0503030403020204" pitchFamily="34" charset="0"/>
              <a:cs typeface="Arial" panose="020B0604020202020204" pitchFamily="34" charset="0"/>
              <a:sym typeface="Source Sans Pro" panose="020B0503030403020204" pitchFamily="34" charset="0"/>
            </a:endParaRPr>
          </a:p>
          <a:p>
            <a:pPr eaLnBrk="1" hangingPunct="1">
              <a:spcAft>
                <a:spcPct val="0"/>
              </a:spcAft>
              <a:buClr>
                <a:srgbClr val="CFD8DC"/>
              </a:buClr>
              <a:buSzTx/>
              <a:buFont typeface="Source Sans Pro" panose="020B0503030403020204" pitchFamily="34" charset="0"/>
              <a:buChar char="◎"/>
            </a:pPr>
            <a:endParaRPr kumimoji="0" lang="ru-RU" altLang="ru-RU" sz="1800">
              <a:solidFill>
                <a:srgbClr val="263238"/>
              </a:solidFill>
              <a:latin typeface="Source Sans Pro" panose="020B0503030403020204" pitchFamily="34" charset="0"/>
              <a:cs typeface="Arial" panose="020B0604020202020204" pitchFamily="34" charset="0"/>
              <a:sym typeface="Source Sans Pro" panose="020B0503030403020204" pitchFamily="34" charset="0"/>
            </a:endParaRPr>
          </a:p>
        </p:txBody>
      </p:sp>
      <p:sp>
        <p:nvSpPr>
          <p:cNvPr id="34820" name="Google Shape;112;p17">
            <a:extLst>
              <a:ext uri="{FF2B5EF4-FFF2-40B4-BE49-F238E27FC236}">
                <a16:creationId xmlns:a16="http://schemas.microsoft.com/office/drawing/2014/main" id="{DC37380A-CF8E-4389-8883-9E99421353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7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kumimoji="1" sz="22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kumimoji="1"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kumimoji="1"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fld id="{20A76867-2F2A-4124-9A25-88D410A94EB9}" type="slidenum">
              <a:rPr kumimoji="0" lang="ru-RU" altLang="ru-RU" sz="1300">
                <a:solidFill>
                  <a:srgbClr val="0091EA"/>
                </a:solidFill>
                <a:latin typeface="Source Sans Pro" panose="020B0503030403020204" pitchFamily="34" charset="0"/>
              </a:rPr>
              <a:pPr>
                <a:spcBef>
                  <a:spcPct val="0"/>
                </a:spcBef>
                <a:buClr>
                  <a:srgbClr val="000000"/>
                </a:buClr>
                <a:buSzTx/>
                <a:buFont typeface="Arial" panose="020B0604020202020204" pitchFamily="34" charset="0"/>
                <a:buNone/>
              </a:pPr>
              <a:t>13</a:t>
            </a:fld>
            <a:endParaRPr kumimoji="0" lang="ru-RU" altLang="ru-RU" sz="1300">
              <a:solidFill>
                <a:srgbClr val="0091EA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34821" name="Рисунок 5" descr="Logo_no_letter.png">
            <a:extLst>
              <a:ext uri="{FF2B5EF4-FFF2-40B4-BE49-F238E27FC236}">
                <a16:creationId xmlns:a16="http://schemas.microsoft.com/office/drawing/2014/main" id="{FEF55199-38FF-4606-9F7D-21C577FED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14313"/>
            <a:ext cx="11430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Изображение 1" descr="эмблема.jpg">
            <a:extLst>
              <a:ext uri="{FF2B5EF4-FFF2-40B4-BE49-F238E27FC236}">
                <a16:creationId xmlns:a16="http://schemas.microsoft.com/office/drawing/2014/main" id="{5799603E-D28C-4502-A38D-604FAFA51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190500"/>
            <a:ext cx="123348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Прямоугольник 1">
            <a:extLst>
              <a:ext uri="{FF2B5EF4-FFF2-40B4-BE49-F238E27FC236}">
                <a16:creationId xmlns:a16="http://schemas.microsoft.com/office/drawing/2014/main" id="{7F7FE597-E37E-472E-9B5A-A6B049DE7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1409700"/>
            <a:ext cx="8509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7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kumimoji="1" sz="22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kumimoji="1"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kumimoji="1"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-"/>
            </a:pPr>
            <a:endParaRPr lang="ru-RU" altLang="ru-RU" sz="1600">
              <a:solidFill>
                <a:srgbClr val="000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24" name="Рисунок 2">
            <a:extLst>
              <a:ext uri="{FF2B5EF4-FFF2-40B4-BE49-F238E27FC236}">
                <a16:creationId xmlns:a16="http://schemas.microsoft.com/office/drawing/2014/main" id="{555DCDF8-671C-46E0-A4F3-EAB3835D4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2675"/>
            <a:ext cx="9002713" cy="73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3">
            <a:extLst>
              <a:ext uri="{FF2B5EF4-FFF2-40B4-BE49-F238E27FC236}">
                <a16:creationId xmlns:a16="http://schemas.microsoft.com/office/drawing/2014/main" id="{869D0DBA-D7DD-4582-A25B-4ECB064E6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7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kumimoji="1" sz="22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kumimoji="1"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kumimoji="1"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fld id="{C484C8EF-2A52-4C04-93F7-AFCB188540B6}" type="slidenum">
              <a:rPr kumimoji="0" lang="ru-RU" altLang="ru-RU" sz="1300">
                <a:solidFill>
                  <a:srgbClr val="0091EA"/>
                </a:solidFill>
                <a:latin typeface="Source Sans Pro" panose="020B0503030403020204" pitchFamily="34" charset="0"/>
              </a:rPr>
              <a:pPr>
                <a:spcBef>
                  <a:spcPct val="0"/>
                </a:spcBef>
                <a:buClr>
                  <a:srgbClr val="000000"/>
                </a:buClr>
                <a:buSzTx/>
                <a:buFont typeface="Arial" panose="020B0604020202020204" pitchFamily="34" charset="0"/>
                <a:buNone/>
              </a:pPr>
              <a:t>14</a:t>
            </a:fld>
            <a:endParaRPr kumimoji="0" lang="ru-RU" altLang="ru-RU" sz="1300">
              <a:solidFill>
                <a:srgbClr val="0091EA"/>
              </a:solidFill>
              <a:latin typeface="Source Sans Pro" panose="020B0503030403020204" pitchFamily="34" charset="0"/>
            </a:endParaRPr>
          </a:p>
        </p:txBody>
      </p:sp>
      <p:sp>
        <p:nvSpPr>
          <p:cNvPr id="36867" name="TextBox 7">
            <a:extLst>
              <a:ext uri="{FF2B5EF4-FFF2-40B4-BE49-F238E27FC236}">
                <a16:creationId xmlns:a16="http://schemas.microsoft.com/office/drawing/2014/main" id="{E7B56F70-9FD6-4362-BFD2-E14845FA1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423863"/>
            <a:ext cx="6265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7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kumimoji="1" sz="22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kumimoji="1"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kumimoji="1"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solidFill>
                <a:srgbClr val="0091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8" name="Рисунок 2">
            <a:extLst>
              <a:ext uri="{FF2B5EF4-FFF2-40B4-BE49-F238E27FC236}">
                <a16:creationId xmlns:a16="http://schemas.microsoft.com/office/drawing/2014/main" id="{6F56A53F-A660-4004-AFCE-E6FFCE15E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-104775"/>
            <a:ext cx="7291387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конечная звезда 1">
            <a:extLst>
              <a:ext uri="{FF2B5EF4-FFF2-40B4-BE49-F238E27FC236}">
                <a16:creationId xmlns:a16="http://schemas.microsoft.com/office/drawing/2014/main" id="{73B2023B-451F-4EC3-9EBB-02007531A6D3}"/>
              </a:ext>
            </a:extLst>
          </p:cNvPr>
          <p:cNvSpPr/>
          <p:nvPr/>
        </p:nvSpPr>
        <p:spPr>
          <a:xfrm>
            <a:off x="1422400" y="150312"/>
            <a:ext cx="1728591" cy="64343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трелка вправо 2">
            <a:extLst>
              <a:ext uri="{FF2B5EF4-FFF2-40B4-BE49-F238E27FC236}">
                <a16:creationId xmlns:a16="http://schemas.microsoft.com/office/drawing/2014/main" id="{52E4A0B5-0436-4618-B11E-0F0A46171512}"/>
              </a:ext>
            </a:extLst>
          </p:cNvPr>
          <p:cNvSpPr/>
          <p:nvPr/>
        </p:nvSpPr>
        <p:spPr>
          <a:xfrm>
            <a:off x="2730674" y="1753644"/>
            <a:ext cx="977030" cy="501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трелка вправо 3">
            <a:extLst>
              <a:ext uri="{FF2B5EF4-FFF2-40B4-BE49-F238E27FC236}">
                <a16:creationId xmlns:a16="http://schemas.microsoft.com/office/drawing/2014/main" id="{CFF2185A-828E-4DB6-87B3-A8952EACBF17}"/>
              </a:ext>
            </a:extLst>
          </p:cNvPr>
          <p:cNvSpPr/>
          <p:nvPr/>
        </p:nvSpPr>
        <p:spPr>
          <a:xfrm>
            <a:off x="3469710" y="5924811"/>
            <a:ext cx="872896" cy="501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3">
            <a:extLst>
              <a:ext uri="{FF2B5EF4-FFF2-40B4-BE49-F238E27FC236}">
                <a16:creationId xmlns:a16="http://schemas.microsoft.com/office/drawing/2014/main" id="{3A879FB4-9097-4623-A4D6-3F4E5A3373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7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kumimoji="1" sz="22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kumimoji="1"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kumimoji="1"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fld id="{8C62320F-FAF0-4459-9A03-9D4D2DEB9319}" type="slidenum">
              <a:rPr kumimoji="0" lang="ru-RU" altLang="ru-RU" sz="1300">
                <a:solidFill>
                  <a:srgbClr val="0091EA"/>
                </a:solidFill>
                <a:latin typeface="Source Sans Pro" panose="020B0503030403020204" pitchFamily="34" charset="0"/>
              </a:rPr>
              <a:pPr>
                <a:spcBef>
                  <a:spcPct val="0"/>
                </a:spcBef>
                <a:buClr>
                  <a:srgbClr val="000000"/>
                </a:buClr>
                <a:buSzTx/>
                <a:buFont typeface="Arial" panose="020B0604020202020204" pitchFamily="34" charset="0"/>
                <a:buNone/>
              </a:pPr>
              <a:t>15</a:t>
            </a:fld>
            <a:endParaRPr kumimoji="0" lang="ru-RU" altLang="ru-RU" sz="1300">
              <a:solidFill>
                <a:srgbClr val="0091EA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37891" name="Рисунок 4">
            <a:extLst>
              <a:ext uri="{FF2B5EF4-FFF2-40B4-BE49-F238E27FC236}">
                <a16:creationId xmlns:a16="http://schemas.microsoft.com/office/drawing/2014/main" id="{EEF35F2F-E63E-4945-85CB-862E24E4B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0"/>
            <a:ext cx="5380037" cy="668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>
            <a:extLst>
              <a:ext uri="{FF2B5EF4-FFF2-40B4-BE49-F238E27FC236}">
                <a16:creationId xmlns:a16="http://schemas.microsoft.com/office/drawing/2014/main" id="{E64E8A01-3DCA-4911-8192-3B8372AD034C}"/>
              </a:ext>
            </a:extLst>
          </p:cNvPr>
          <p:cNvSpPr/>
          <p:nvPr/>
        </p:nvSpPr>
        <p:spPr>
          <a:xfrm flipV="1">
            <a:off x="5423770" y="1455211"/>
            <a:ext cx="1490597" cy="1296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Номер слайда 3">
            <a:extLst>
              <a:ext uri="{FF2B5EF4-FFF2-40B4-BE49-F238E27FC236}">
                <a16:creationId xmlns:a16="http://schemas.microsoft.com/office/drawing/2014/main" id="{DAF44371-7100-48FB-8A31-460C046FC6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7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kumimoji="1" sz="22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kumimoji="1"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kumimoji="1"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fld id="{DD64EF26-277A-470C-A874-DC50212AA1E4}" type="slidenum">
              <a:rPr kumimoji="0" lang="ru-RU" altLang="ru-RU" sz="1300">
                <a:solidFill>
                  <a:srgbClr val="0091EA"/>
                </a:solidFill>
                <a:latin typeface="Source Sans Pro" panose="020B0503030403020204" pitchFamily="34" charset="0"/>
              </a:rPr>
              <a:pPr>
                <a:spcBef>
                  <a:spcPct val="0"/>
                </a:spcBef>
                <a:buClr>
                  <a:srgbClr val="000000"/>
                </a:buClr>
                <a:buSzTx/>
                <a:buFont typeface="Arial" panose="020B0604020202020204" pitchFamily="34" charset="0"/>
                <a:buNone/>
              </a:pPr>
              <a:t>16</a:t>
            </a:fld>
            <a:endParaRPr kumimoji="0" lang="ru-RU" altLang="ru-RU" sz="1300">
              <a:solidFill>
                <a:srgbClr val="0091EA"/>
              </a:solidFill>
              <a:latin typeface="Source Sans Pro" panose="020B0503030403020204" pitchFamily="34" charset="0"/>
            </a:endParaRPr>
          </a:p>
        </p:txBody>
      </p:sp>
      <p:sp>
        <p:nvSpPr>
          <p:cNvPr id="38915" name="TextBox 4">
            <a:extLst>
              <a:ext uri="{FF2B5EF4-FFF2-40B4-BE49-F238E27FC236}">
                <a16:creationId xmlns:a16="http://schemas.microsoft.com/office/drawing/2014/main" id="{97A14C66-734C-47A0-B3E0-EC8CD5990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00" y="6011863"/>
            <a:ext cx="874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7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kumimoji="1" sz="22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kumimoji="1"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kumimoji="1"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Схема 2</a:t>
            </a:r>
          </a:p>
        </p:txBody>
      </p:sp>
      <p:pic>
        <p:nvPicPr>
          <p:cNvPr id="38916" name="Рисунок 2">
            <a:extLst>
              <a:ext uri="{FF2B5EF4-FFF2-40B4-BE49-F238E27FC236}">
                <a16:creationId xmlns:a16="http://schemas.microsoft.com/office/drawing/2014/main" id="{03DCB910-FB24-45DA-ADBC-4FA5A263A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9850"/>
            <a:ext cx="7196137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Номер слайда 3">
            <a:extLst>
              <a:ext uri="{FF2B5EF4-FFF2-40B4-BE49-F238E27FC236}">
                <a16:creationId xmlns:a16="http://schemas.microsoft.com/office/drawing/2014/main" id="{DA108F11-E62C-45CB-9F3E-8A763BC289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7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kumimoji="1" sz="22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kumimoji="1"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kumimoji="1"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fld id="{3264335F-F9FD-438E-A9B5-A623B723137D}" type="slidenum">
              <a:rPr kumimoji="0" lang="ru-RU" altLang="ru-RU" sz="1300">
                <a:solidFill>
                  <a:srgbClr val="0091EA"/>
                </a:solidFill>
                <a:latin typeface="Source Sans Pro" panose="020B0503030403020204" pitchFamily="34" charset="0"/>
              </a:rPr>
              <a:pPr>
                <a:spcBef>
                  <a:spcPct val="0"/>
                </a:spcBef>
                <a:buClr>
                  <a:srgbClr val="000000"/>
                </a:buClr>
                <a:buSzTx/>
                <a:buFont typeface="Arial" panose="020B0604020202020204" pitchFamily="34" charset="0"/>
                <a:buNone/>
              </a:pPr>
              <a:t>17</a:t>
            </a:fld>
            <a:endParaRPr kumimoji="0" lang="ru-RU" altLang="ru-RU" sz="1300">
              <a:solidFill>
                <a:srgbClr val="0091EA"/>
              </a:solidFill>
              <a:latin typeface="Source Sans Pro" panose="020B0503030403020204" pitchFamily="34" charset="0"/>
            </a:endParaRPr>
          </a:p>
        </p:txBody>
      </p:sp>
      <p:sp>
        <p:nvSpPr>
          <p:cNvPr id="39939" name="TextBox 4">
            <a:extLst>
              <a:ext uri="{FF2B5EF4-FFF2-40B4-BE49-F238E27FC236}">
                <a16:creationId xmlns:a16="http://schemas.microsoft.com/office/drawing/2014/main" id="{6F1F4095-AE0C-4059-B3E1-2D9C93DC1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063" y="5976938"/>
            <a:ext cx="874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7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kumimoji="1" sz="22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kumimoji="1"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kumimoji="1"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Схема 3</a:t>
            </a:r>
          </a:p>
        </p:txBody>
      </p:sp>
      <p:pic>
        <p:nvPicPr>
          <p:cNvPr id="39940" name="Рисунок 5" descr="Logo_no_letter.png">
            <a:extLst>
              <a:ext uri="{FF2B5EF4-FFF2-40B4-BE49-F238E27FC236}">
                <a16:creationId xmlns:a16="http://schemas.microsoft.com/office/drawing/2014/main" id="{8360AAFB-7281-4EB7-9E6A-3DC996682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14313"/>
            <a:ext cx="11430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Изображение 1" descr="эмблема.jpg">
            <a:extLst>
              <a:ext uri="{FF2B5EF4-FFF2-40B4-BE49-F238E27FC236}">
                <a16:creationId xmlns:a16="http://schemas.microsoft.com/office/drawing/2014/main" id="{8C9AF1D0-1F25-43BA-8CF1-34533425B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190500"/>
            <a:ext cx="123348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Box 8">
            <a:extLst>
              <a:ext uri="{FF2B5EF4-FFF2-40B4-BE49-F238E27FC236}">
                <a16:creationId xmlns:a16="http://schemas.microsoft.com/office/drawing/2014/main" id="{A66B0057-E622-488E-9292-3000CD3C9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0" y="4965700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7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kumimoji="1" sz="22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kumimoji="1"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kumimoji="1"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9943" name="Рисунок 2">
            <a:extLst>
              <a:ext uri="{FF2B5EF4-FFF2-40B4-BE49-F238E27FC236}">
                <a16:creationId xmlns:a16="http://schemas.microsoft.com/office/drawing/2014/main" id="{1FB0B574-C72E-423F-9639-DB7A48710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Название 1">
            <a:extLst>
              <a:ext uri="{FF2B5EF4-FFF2-40B4-BE49-F238E27FC236}">
                <a16:creationId xmlns:a16="http://schemas.microsoft.com/office/drawing/2014/main" id="{AF84A756-8D61-493D-A1B0-ED7CA9583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2193925"/>
            <a:ext cx="7926388" cy="838200"/>
          </a:xfrm>
        </p:spPr>
        <p:txBody>
          <a:bodyPr/>
          <a:lstStyle/>
          <a:p>
            <a:pPr eaLnBrk="1" hangingPunct="1"/>
            <a:br>
              <a:rPr kumimoji="0" lang="ru-RU" altLang="ru-RU" sz="4400">
                <a:solidFill>
                  <a:srgbClr val="0091EA"/>
                </a:solidFill>
                <a:latin typeface="Roboto Slab" charset="0"/>
                <a:cs typeface="Arial" panose="020B0604020202020204" pitchFamily="34" charset="0"/>
                <a:sym typeface="Roboto Slab" charset="0"/>
              </a:rPr>
            </a:br>
            <a:r>
              <a:rPr kumimoji="0" lang="ru-RU" altLang="ru-RU" sz="4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" charset="0"/>
              </a:rPr>
              <a:t>Благодарю за внимание!</a:t>
            </a:r>
            <a:endParaRPr kumimoji="0" lang="ru-RU" altLang="ru-RU" sz="4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Номер слайда 2">
            <a:extLst>
              <a:ext uri="{FF2B5EF4-FFF2-40B4-BE49-F238E27FC236}">
                <a16:creationId xmlns:a16="http://schemas.microsoft.com/office/drawing/2014/main" id="{9F616416-BB51-4F16-87A0-E1C8C8D511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7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kumimoji="1" sz="22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kumimoji="1"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kumimoji="1"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4C0A2C-7A12-4F81-9456-1CCAA7175A5A}" type="slidenum">
              <a:rPr kumimoji="0" lang="ru-RU" altLang="ru-RU" sz="1600">
                <a:solidFill>
                  <a:srgbClr val="7B98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kumimoji="0" lang="ru-RU" altLang="ru-RU" sz="1600">
              <a:solidFill>
                <a:srgbClr val="7B9899"/>
              </a:solidFill>
              <a:latin typeface="Roboto Slab" charset="0"/>
              <a:sym typeface="Roboto Slab" charset="0"/>
            </a:endParaRPr>
          </a:p>
        </p:txBody>
      </p:sp>
      <p:pic>
        <p:nvPicPr>
          <p:cNvPr id="40964" name="Рисунок 6">
            <a:extLst>
              <a:ext uri="{FF2B5EF4-FFF2-40B4-BE49-F238E27FC236}">
                <a16:creationId xmlns:a16="http://schemas.microsoft.com/office/drawing/2014/main" id="{FC6391F9-F1AA-4070-8DAC-0890E8CA7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53988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Изображение 1" descr="эмблема.jpg">
            <a:extLst>
              <a:ext uri="{FF2B5EF4-FFF2-40B4-BE49-F238E27FC236}">
                <a16:creationId xmlns:a16="http://schemas.microsoft.com/office/drawing/2014/main" id="{1336D494-455E-4CCA-A260-1C06C425D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190500"/>
            <a:ext cx="123348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Текст 2">
            <a:extLst>
              <a:ext uri="{FF2B5EF4-FFF2-40B4-BE49-F238E27FC236}">
                <a16:creationId xmlns:a16="http://schemas.microsoft.com/office/drawing/2014/main" id="{DE09B7FE-7464-498A-B855-BD80BC907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513" y="1477963"/>
            <a:ext cx="6989762" cy="4872037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Tx/>
              <a:buFont typeface="Arial" pitchFamily="34" charset="0"/>
              <a:buChar char="•"/>
              <a:defRPr/>
            </a:pPr>
            <a:endParaRPr lang="ru-RU" altLang="ru-RU">
              <a:solidFill>
                <a:srgbClr val="000090"/>
              </a:solidFill>
              <a:cs typeface="Arial" pitchFamily="34" charset="0"/>
            </a:endParaRPr>
          </a:p>
          <a:p>
            <a:pPr eaLnBrk="1" hangingPunct="1">
              <a:buSzTx/>
              <a:defRPr/>
            </a:pPr>
            <a:endParaRPr lang="ru-RU" altLang="ru-RU">
              <a:cs typeface="Arial" pitchFamily="34" charset="0"/>
            </a:endParaRPr>
          </a:p>
        </p:txBody>
      </p:sp>
      <p:sp>
        <p:nvSpPr>
          <p:cNvPr id="18435" name="Заголовок 1">
            <a:extLst>
              <a:ext uri="{FF2B5EF4-FFF2-40B4-BE49-F238E27FC236}">
                <a16:creationId xmlns:a16="http://schemas.microsoft.com/office/drawing/2014/main" id="{51496D2B-7B43-4A63-B95F-4AFEF2180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025" y="514350"/>
            <a:ext cx="7772400" cy="1235075"/>
          </a:xfrm>
        </p:spPr>
        <p:txBody>
          <a:bodyPr/>
          <a:lstStyle/>
          <a:p>
            <a:r>
              <a:rPr lang="ru-RU" altLang="ru-RU" dirty="0">
                <a:solidFill>
                  <a:srgbClr val="003366"/>
                </a:solidFill>
                <a:cs typeface="Arial" panose="020B0604020202020204" pitchFamily="34" charset="0"/>
              </a:rPr>
              <a:t>Общеобразовательные организации декабрь 2021</a:t>
            </a:r>
          </a:p>
        </p:txBody>
      </p:sp>
      <p:sp>
        <p:nvSpPr>
          <p:cNvPr id="18436" name="Номер слайда 3">
            <a:extLst>
              <a:ext uri="{FF2B5EF4-FFF2-40B4-BE49-F238E27FC236}">
                <a16:creationId xmlns:a16="http://schemas.microsoft.com/office/drawing/2014/main" id="{8D0F5D9F-22FE-4ADD-B93C-02EBDBF0D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381500" y="1458913"/>
            <a:ext cx="4572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7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kumimoji="1" sz="22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kumimoji="1"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kumimoji="1"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88CAFE-0173-4576-9E08-DB875FC7B7BB}" type="slidenum">
              <a:rPr kumimoji="0" lang="ru-RU" altLang="ru-RU" sz="1300">
                <a:solidFill>
                  <a:srgbClr val="0091EA"/>
                </a:solidFill>
                <a:latin typeface="Source Sans Pro" panose="020B0503030403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ru-RU" altLang="ru-RU" sz="1300">
              <a:solidFill>
                <a:srgbClr val="0091EA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8437" name="Рисунок 8" descr="Logo_no_letter.png">
            <a:extLst>
              <a:ext uri="{FF2B5EF4-FFF2-40B4-BE49-F238E27FC236}">
                <a16:creationId xmlns:a16="http://schemas.microsoft.com/office/drawing/2014/main" id="{D64CB548-8FA5-44DC-B979-941E3C515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14313"/>
            <a:ext cx="11430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Изображение 1" descr="эмблема.jpg">
            <a:extLst>
              <a:ext uri="{FF2B5EF4-FFF2-40B4-BE49-F238E27FC236}">
                <a16:creationId xmlns:a16="http://schemas.microsoft.com/office/drawing/2014/main" id="{6E254013-3504-47F0-A388-181F0271D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190500"/>
            <a:ext cx="123348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2">
            <a:extLst>
              <a:ext uri="{FF2B5EF4-FFF2-40B4-BE49-F238E27FC236}">
                <a16:creationId xmlns:a16="http://schemas.microsoft.com/office/drawing/2014/main" id="{27173243-94EE-4056-ABA9-8735F3F8A8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144241"/>
              </p:ext>
            </p:extLst>
          </p:nvPr>
        </p:nvGraphicFramePr>
        <p:xfrm>
          <a:off x="1500326" y="1768474"/>
          <a:ext cx="6436311" cy="447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10;p17">
            <a:extLst>
              <a:ext uri="{FF2B5EF4-FFF2-40B4-BE49-F238E27FC236}">
                <a16:creationId xmlns:a16="http://schemas.microsoft.com/office/drawing/2014/main" id="{17E8A617-5B37-4907-81E4-9364833A5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98" y="592931"/>
            <a:ext cx="6977062" cy="7445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91EA"/>
              </a:buClr>
              <a:buSzTx/>
              <a:buFont typeface="Roboto Slab" charset="0"/>
              <a:buNone/>
            </a:pPr>
            <a:r>
              <a:rPr kumimoji="0"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" charset="0"/>
              </a:rPr>
              <a:t>Школьные службы примирения </a:t>
            </a:r>
            <a:br>
              <a:rPr kumimoji="0"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" charset="0"/>
              </a:rPr>
            </a:br>
            <a:r>
              <a:rPr kumimoji="0"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" charset="0"/>
              </a:rPr>
              <a:t>на территории Республики Алтай, </a:t>
            </a:r>
            <a:br>
              <a:rPr kumimoji="0"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" charset="0"/>
              </a:rPr>
            </a:br>
            <a:r>
              <a:rPr kumimoji="0"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" charset="0"/>
              </a:rPr>
              <a:t>на апрель 2021 года</a:t>
            </a:r>
          </a:p>
        </p:txBody>
      </p:sp>
      <p:sp>
        <p:nvSpPr>
          <p:cNvPr id="21507" name="Google Shape;111;p17">
            <a:extLst>
              <a:ext uri="{FF2B5EF4-FFF2-40B4-BE49-F238E27FC236}">
                <a16:creationId xmlns:a16="http://schemas.microsoft.com/office/drawing/2014/main" id="{A7ED995D-9C2A-430B-B65C-C4ED655FD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100" y="1422400"/>
            <a:ext cx="4445000" cy="4860925"/>
          </a:xfrm>
        </p:spPr>
        <p:txBody>
          <a:bodyPr/>
          <a:lstStyle/>
          <a:p>
            <a:pPr marL="38100" indent="0" eaLnBrk="1" hangingPunct="1">
              <a:spcAft>
                <a:spcPct val="0"/>
              </a:spcAft>
              <a:buSzTx/>
              <a:buFont typeface="Wingdings 2" panose="05020102010507070707" pitchFamily="18" charset="2"/>
              <a:buNone/>
            </a:pPr>
            <a:r>
              <a:rPr lang="ru-RU" altLang="ru-RU" sz="1100" b="1" dirty="0">
                <a:solidFill>
                  <a:srgbClr val="003366"/>
                </a:solidFill>
                <a:cs typeface="Arial" panose="020B0604020202020204" pitchFamily="34" charset="0"/>
              </a:rPr>
              <a:t>1. МО «Усть-Коксинский район» 4 (3)</a:t>
            </a:r>
          </a:p>
          <a:p>
            <a:pPr marL="38100" indent="0" eaLnBrk="1" hangingPunct="1">
              <a:spcAft>
                <a:spcPct val="0"/>
              </a:spcAft>
              <a:buSzTx/>
              <a:buFont typeface="Wingdings 2" panose="05020102010507070707" pitchFamily="18" charset="2"/>
              <a:buNone/>
            </a:pPr>
            <a:r>
              <a:rPr lang="ru-RU" altLang="ru-RU" sz="1100" b="1" dirty="0">
                <a:solidFill>
                  <a:srgbClr val="003366"/>
                </a:solidFill>
                <a:cs typeface="Arial" panose="020B0604020202020204" pitchFamily="34" charset="0"/>
              </a:rPr>
              <a:t>2. МО «Улаганский район» 3 (3)</a:t>
            </a:r>
          </a:p>
          <a:p>
            <a:pPr marL="38100" indent="0" eaLnBrk="1" hangingPunct="1">
              <a:spcAft>
                <a:spcPct val="0"/>
              </a:spcAft>
              <a:buSzTx/>
              <a:buFont typeface="Wingdings 2" panose="05020102010507070707" pitchFamily="18" charset="2"/>
              <a:buNone/>
            </a:pPr>
            <a:r>
              <a:rPr lang="ru-RU" altLang="ru-RU" sz="1100" b="1" dirty="0">
                <a:solidFill>
                  <a:srgbClr val="003366"/>
                </a:solidFill>
                <a:cs typeface="Arial" panose="020B0604020202020204" pitchFamily="34" charset="0"/>
              </a:rPr>
              <a:t>3. МО «Кош-Агачский район» 4 (3)</a:t>
            </a:r>
          </a:p>
          <a:p>
            <a:pPr marL="38100" indent="0" eaLnBrk="1" hangingPunct="1">
              <a:spcAft>
                <a:spcPct val="0"/>
              </a:spcAft>
              <a:buSzTx/>
              <a:buFont typeface="Wingdings 2" panose="05020102010507070707" pitchFamily="18" charset="2"/>
              <a:buNone/>
            </a:pPr>
            <a:r>
              <a:rPr lang="ru-RU" altLang="ru-RU" sz="1100" b="1" dirty="0">
                <a:solidFill>
                  <a:srgbClr val="003366"/>
                </a:solidFill>
                <a:cs typeface="Arial" panose="020B0604020202020204" pitchFamily="34" charset="0"/>
              </a:rPr>
              <a:t>4. МО «Усть-Канский район» 0 (5)</a:t>
            </a:r>
          </a:p>
          <a:p>
            <a:pPr marL="38100" indent="0" eaLnBrk="1" hangingPunct="1">
              <a:spcAft>
                <a:spcPct val="0"/>
              </a:spcAft>
              <a:buSzTx/>
              <a:buFont typeface="Wingdings 2" panose="05020102010507070707" pitchFamily="18" charset="2"/>
              <a:buNone/>
            </a:pPr>
            <a:r>
              <a:rPr lang="ru-RU" altLang="ru-RU" sz="1100" b="1" dirty="0">
                <a:solidFill>
                  <a:srgbClr val="003366"/>
                </a:solidFill>
                <a:cs typeface="Arial" panose="020B0604020202020204" pitchFamily="34" charset="0"/>
              </a:rPr>
              <a:t>5. МО «Майминский район» 6 (8)</a:t>
            </a:r>
          </a:p>
          <a:p>
            <a:pPr marL="38100" indent="0" eaLnBrk="1" hangingPunct="1">
              <a:spcAft>
                <a:spcPct val="0"/>
              </a:spcAft>
              <a:buSzTx/>
              <a:buFont typeface="Wingdings 2" panose="05020102010507070707" pitchFamily="18" charset="2"/>
              <a:buNone/>
            </a:pPr>
            <a:r>
              <a:rPr lang="ru-RU" altLang="ru-RU" sz="1100" b="1" dirty="0">
                <a:solidFill>
                  <a:srgbClr val="003366"/>
                </a:solidFill>
                <a:cs typeface="Arial" panose="020B0604020202020204" pitchFamily="34" charset="0"/>
              </a:rPr>
              <a:t>6. МО «Турочакский район» 5 (5)</a:t>
            </a:r>
          </a:p>
          <a:p>
            <a:pPr marL="38100" indent="0" eaLnBrk="1" hangingPunct="1">
              <a:spcAft>
                <a:spcPct val="0"/>
              </a:spcAft>
              <a:buSzTx/>
              <a:buFont typeface="Wingdings 2" panose="05020102010507070707" pitchFamily="18" charset="2"/>
              <a:buNone/>
            </a:pPr>
            <a:r>
              <a:rPr lang="ru-RU" altLang="ru-RU" sz="1100" b="1" dirty="0">
                <a:solidFill>
                  <a:srgbClr val="003366"/>
                </a:solidFill>
                <a:cs typeface="Arial" panose="020B0604020202020204" pitchFamily="34" charset="0"/>
              </a:rPr>
              <a:t>7. МО «Чойский район» 6 (3)</a:t>
            </a:r>
          </a:p>
          <a:p>
            <a:pPr marL="38100" indent="0" eaLnBrk="1" hangingPunct="1">
              <a:spcAft>
                <a:spcPct val="0"/>
              </a:spcAft>
              <a:buSzTx/>
              <a:buFont typeface="Wingdings 2" panose="05020102010507070707" pitchFamily="18" charset="2"/>
              <a:buNone/>
            </a:pPr>
            <a:r>
              <a:rPr lang="ru-RU" altLang="ru-RU" sz="1100" b="1" dirty="0">
                <a:solidFill>
                  <a:srgbClr val="003366"/>
                </a:solidFill>
                <a:cs typeface="Arial" panose="020B0604020202020204" pitchFamily="34" charset="0"/>
              </a:rPr>
              <a:t>8. МО «Онгудайский район» 0 (1 недействующая)</a:t>
            </a:r>
          </a:p>
          <a:p>
            <a:pPr marL="38100" indent="0" eaLnBrk="1" hangingPunct="1">
              <a:spcAft>
                <a:spcPct val="0"/>
              </a:spcAft>
              <a:buSzTx/>
              <a:buFont typeface="Wingdings 2" panose="05020102010507070707" pitchFamily="18" charset="2"/>
              <a:buNone/>
            </a:pPr>
            <a:r>
              <a:rPr lang="ru-RU" altLang="ru-RU" sz="1100" b="1" dirty="0">
                <a:solidFill>
                  <a:srgbClr val="003366"/>
                </a:solidFill>
                <a:cs typeface="Arial" panose="020B0604020202020204" pitchFamily="34" charset="0"/>
              </a:rPr>
              <a:t>9. МО «Шебалинский район» 1 (1)</a:t>
            </a:r>
          </a:p>
          <a:p>
            <a:pPr marL="38100" indent="0" eaLnBrk="1" hangingPunct="1">
              <a:spcAft>
                <a:spcPct val="0"/>
              </a:spcAft>
              <a:buSzTx/>
              <a:buFont typeface="Wingdings 2" panose="05020102010507070707" pitchFamily="18" charset="2"/>
              <a:buNone/>
            </a:pPr>
            <a:r>
              <a:rPr lang="ru-RU" altLang="ru-RU" sz="1100" b="1" dirty="0">
                <a:solidFill>
                  <a:srgbClr val="003366"/>
                </a:solidFill>
                <a:cs typeface="Arial" panose="020B0604020202020204" pitchFamily="34" charset="0"/>
              </a:rPr>
              <a:t>10. МО «Чемальский район» 1 (1)</a:t>
            </a:r>
          </a:p>
          <a:p>
            <a:pPr marL="38100" indent="0" eaLnBrk="1" hangingPunct="1">
              <a:spcAft>
                <a:spcPct val="0"/>
              </a:spcAft>
              <a:buSzTx/>
              <a:buFont typeface="Wingdings 2" panose="05020102010507070707" pitchFamily="18" charset="2"/>
              <a:buNone/>
            </a:pPr>
            <a:r>
              <a:rPr lang="ru-RU" altLang="ru-RU" sz="1100" b="1" dirty="0">
                <a:solidFill>
                  <a:srgbClr val="003366"/>
                </a:solidFill>
                <a:cs typeface="Arial" panose="020B0604020202020204" pitchFamily="34" charset="0"/>
              </a:rPr>
              <a:t>11. МО «г. Горно-Алтайск» 11 (9)</a:t>
            </a:r>
          </a:p>
          <a:p>
            <a:pPr marL="38100" indent="0" eaLnBrk="1" hangingPunct="1">
              <a:spcAft>
                <a:spcPct val="0"/>
              </a:spcAft>
              <a:buSzTx/>
              <a:buFont typeface="Wingdings 2" panose="05020102010507070707" pitchFamily="18" charset="2"/>
              <a:buNone/>
            </a:pPr>
            <a:r>
              <a:rPr lang="ru-RU" altLang="ru-RU" sz="1100" b="1" dirty="0">
                <a:solidFill>
                  <a:srgbClr val="003366"/>
                </a:solidFill>
                <a:cs typeface="Arial" panose="020B0604020202020204" pitchFamily="34" charset="0"/>
              </a:rPr>
              <a:t>12. Подведомственные министерству 7 (7)</a:t>
            </a:r>
            <a:endParaRPr kumimoji="0" lang="ru-RU" altLang="ru-RU" sz="11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ource Sans Pro" panose="020B0503030403020204" pitchFamily="34" charset="0"/>
            </a:endParaRPr>
          </a:p>
        </p:txBody>
      </p:sp>
      <p:sp>
        <p:nvSpPr>
          <p:cNvPr id="21508" name="Google Shape;112;p17">
            <a:extLst>
              <a:ext uri="{FF2B5EF4-FFF2-40B4-BE49-F238E27FC236}">
                <a16:creationId xmlns:a16="http://schemas.microsoft.com/office/drawing/2014/main" id="{D64D1027-D1BA-4A8D-8EA7-1AAF40EC28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7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kumimoji="1" sz="22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kumimoji="1"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kumimoji="1"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fld id="{EBAAE712-3660-4254-8343-15B882BF63AA}" type="slidenum">
              <a:rPr kumimoji="0" lang="ru-RU" altLang="ru-RU" sz="1300">
                <a:solidFill>
                  <a:srgbClr val="0091EA"/>
                </a:solidFill>
                <a:latin typeface="Source Sans Pro" panose="020B0503030403020204" pitchFamily="34" charset="0"/>
              </a:rPr>
              <a:pPr>
                <a:spcBef>
                  <a:spcPct val="0"/>
                </a:spcBef>
                <a:buClr>
                  <a:srgbClr val="000000"/>
                </a:buClr>
                <a:buSzTx/>
                <a:buFont typeface="Arial" panose="020B0604020202020204" pitchFamily="34" charset="0"/>
                <a:buNone/>
              </a:pPr>
              <a:t>3</a:t>
            </a:fld>
            <a:endParaRPr kumimoji="0" lang="ru-RU" altLang="ru-RU" sz="1300">
              <a:solidFill>
                <a:srgbClr val="0091EA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21509" name="Рисунок 2">
            <a:extLst>
              <a:ext uri="{FF2B5EF4-FFF2-40B4-BE49-F238E27FC236}">
                <a16:creationId xmlns:a16="http://schemas.microsoft.com/office/drawing/2014/main" id="{4C940DE7-879C-4CEA-AFFB-7A91A143C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1295400"/>
            <a:ext cx="5008563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42" descr="Logo_no_letter.png">
            <a:extLst>
              <a:ext uri="{FF2B5EF4-FFF2-40B4-BE49-F238E27FC236}">
                <a16:creationId xmlns:a16="http://schemas.microsoft.com/office/drawing/2014/main" id="{1D494EA5-6F7A-4867-B2C6-6BEBD9650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14313"/>
            <a:ext cx="11430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Изображение 1" descr="эмблема.jpg">
            <a:extLst>
              <a:ext uri="{FF2B5EF4-FFF2-40B4-BE49-F238E27FC236}">
                <a16:creationId xmlns:a16="http://schemas.microsoft.com/office/drawing/2014/main" id="{E329A2A9-BA0A-4876-A754-EA4B5D4F8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190500"/>
            <a:ext cx="123348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4EC33E4E-E4A0-492A-9E71-64179DB71379}"/>
              </a:ext>
            </a:extLst>
          </p:cNvPr>
          <p:cNvSpPr/>
          <p:nvPr/>
        </p:nvSpPr>
        <p:spPr>
          <a:xfrm>
            <a:off x="5341938" y="3162300"/>
            <a:ext cx="112712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45006A3-DDB6-4307-9E41-2F620CC0C67C}"/>
              </a:ext>
            </a:extLst>
          </p:cNvPr>
          <p:cNvSpPr/>
          <p:nvPr/>
        </p:nvSpPr>
        <p:spPr>
          <a:xfrm>
            <a:off x="6302375" y="2851150"/>
            <a:ext cx="112713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CB5697D9-0FEE-49F4-B18D-7C1B6DB34D83}"/>
              </a:ext>
            </a:extLst>
          </p:cNvPr>
          <p:cNvSpPr/>
          <p:nvPr/>
        </p:nvSpPr>
        <p:spPr>
          <a:xfrm>
            <a:off x="6002338" y="3187700"/>
            <a:ext cx="112712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172DE34C-0485-4CFA-B0DB-80306A3F7036}"/>
              </a:ext>
            </a:extLst>
          </p:cNvPr>
          <p:cNvSpPr/>
          <p:nvPr/>
        </p:nvSpPr>
        <p:spPr>
          <a:xfrm>
            <a:off x="5407025" y="4754563"/>
            <a:ext cx="112713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D4A9E897-6C1F-42AE-A5BF-A9E5C9D2CF7A}"/>
              </a:ext>
            </a:extLst>
          </p:cNvPr>
          <p:cNvSpPr/>
          <p:nvPr/>
        </p:nvSpPr>
        <p:spPr>
          <a:xfrm>
            <a:off x="6985000" y="2039938"/>
            <a:ext cx="112713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749DD21D-FD4B-4E03-B4D0-51F184620FC9}"/>
              </a:ext>
            </a:extLst>
          </p:cNvPr>
          <p:cNvSpPr/>
          <p:nvPr/>
        </p:nvSpPr>
        <p:spPr>
          <a:xfrm>
            <a:off x="7689850" y="3600450"/>
            <a:ext cx="112713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76C92882-9580-4199-BA5E-6575A42C9BD2}"/>
              </a:ext>
            </a:extLst>
          </p:cNvPr>
          <p:cNvSpPr/>
          <p:nvPr/>
        </p:nvSpPr>
        <p:spPr>
          <a:xfrm>
            <a:off x="5722938" y="2468563"/>
            <a:ext cx="112712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1A242CB1-8BC2-46A5-87B7-C56ED596AB95}"/>
              </a:ext>
            </a:extLst>
          </p:cNvPr>
          <p:cNvSpPr/>
          <p:nvPr/>
        </p:nvSpPr>
        <p:spPr>
          <a:xfrm>
            <a:off x="6100763" y="2222500"/>
            <a:ext cx="112712" cy="131763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414BAA9-00A4-4C27-A935-53C2E4B21DF9}"/>
              </a:ext>
            </a:extLst>
          </p:cNvPr>
          <p:cNvSpPr/>
          <p:nvPr/>
        </p:nvSpPr>
        <p:spPr>
          <a:xfrm>
            <a:off x="7346950" y="5146675"/>
            <a:ext cx="112713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2DDD0B26-5733-4028-983E-59448AA5C8B4}"/>
              </a:ext>
            </a:extLst>
          </p:cNvPr>
          <p:cNvSpPr/>
          <p:nvPr/>
        </p:nvSpPr>
        <p:spPr>
          <a:xfrm>
            <a:off x="4646613" y="3362325"/>
            <a:ext cx="112712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DC264AB0-FDD3-49D6-AE0C-6912F5F5A2DA}"/>
              </a:ext>
            </a:extLst>
          </p:cNvPr>
          <p:cNvSpPr/>
          <p:nvPr/>
        </p:nvSpPr>
        <p:spPr>
          <a:xfrm>
            <a:off x="6081713" y="3992563"/>
            <a:ext cx="112712" cy="13335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F82AD45D-1A7F-40B6-95F3-98209E99CE79}"/>
              </a:ext>
            </a:extLst>
          </p:cNvPr>
          <p:cNvSpPr/>
          <p:nvPr/>
        </p:nvSpPr>
        <p:spPr>
          <a:xfrm>
            <a:off x="7331075" y="4887913"/>
            <a:ext cx="112713" cy="131762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4CFF2D40-E55D-4D42-A857-DD6C8944F0F6}"/>
              </a:ext>
            </a:extLst>
          </p:cNvPr>
          <p:cNvSpPr/>
          <p:nvPr/>
        </p:nvSpPr>
        <p:spPr>
          <a:xfrm>
            <a:off x="7202488" y="4891088"/>
            <a:ext cx="112712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F9FBF1BF-B041-443D-8756-B33AB4772831}"/>
              </a:ext>
            </a:extLst>
          </p:cNvPr>
          <p:cNvSpPr/>
          <p:nvPr/>
        </p:nvSpPr>
        <p:spPr>
          <a:xfrm>
            <a:off x="7961313" y="3878263"/>
            <a:ext cx="112712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C21D745E-2404-4DB0-B678-B779C05BDF4D}"/>
              </a:ext>
            </a:extLst>
          </p:cNvPr>
          <p:cNvSpPr/>
          <p:nvPr/>
        </p:nvSpPr>
        <p:spPr>
          <a:xfrm>
            <a:off x="7732713" y="3925888"/>
            <a:ext cx="112712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1D67D3C5-F760-4D84-B34D-435C204193F8}"/>
              </a:ext>
            </a:extLst>
          </p:cNvPr>
          <p:cNvSpPr/>
          <p:nvPr/>
        </p:nvSpPr>
        <p:spPr>
          <a:xfrm>
            <a:off x="4794250" y="3381375"/>
            <a:ext cx="112713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69F76BAD-BF35-4EDF-88B5-691EC208EC79}"/>
              </a:ext>
            </a:extLst>
          </p:cNvPr>
          <p:cNvSpPr/>
          <p:nvPr/>
        </p:nvSpPr>
        <p:spPr>
          <a:xfrm>
            <a:off x="4729163" y="3533775"/>
            <a:ext cx="112712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B8C33691-F83C-46CB-9C39-7AE41BD3D280}"/>
              </a:ext>
            </a:extLst>
          </p:cNvPr>
          <p:cNvSpPr/>
          <p:nvPr/>
        </p:nvSpPr>
        <p:spPr>
          <a:xfrm>
            <a:off x="4692650" y="3111500"/>
            <a:ext cx="112713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F233960A-3E7D-41A7-845C-CE7CDD3CDCA1}"/>
              </a:ext>
            </a:extLst>
          </p:cNvPr>
          <p:cNvSpPr/>
          <p:nvPr/>
        </p:nvSpPr>
        <p:spPr>
          <a:xfrm>
            <a:off x="4959350" y="3295650"/>
            <a:ext cx="112713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6B17C4CD-ADF5-4491-914C-7F5962F1F9E2}"/>
              </a:ext>
            </a:extLst>
          </p:cNvPr>
          <p:cNvSpPr/>
          <p:nvPr/>
        </p:nvSpPr>
        <p:spPr>
          <a:xfrm>
            <a:off x="5722938" y="4754563"/>
            <a:ext cx="112712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6215ECEE-3F8E-4776-A4A3-13B8C3DAB6C5}"/>
              </a:ext>
            </a:extLst>
          </p:cNvPr>
          <p:cNvSpPr/>
          <p:nvPr/>
        </p:nvSpPr>
        <p:spPr>
          <a:xfrm>
            <a:off x="5553075" y="4749800"/>
            <a:ext cx="112713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1E78CDBC-F39D-40A0-8076-B560943FF5F8}"/>
              </a:ext>
            </a:extLst>
          </p:cNvPr>
          <p:cNvSpPr/>
          <p:nvPr/>
        </p:nvSpPr>
        <p:spPr>
          <a:xfrm>
            <a:off x="7113588" y="1677988"/>
            <a:ext cx="112712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B0EFD89B-98FE-46C9-8699-803355858B45}"/>
              </a:ext>
            </a:extLst>
          </p:cNvPr>
          <p:cNvSpPr/>
          <p:nvPr/>
        </p:nvSpPr>
        <p:spPr>
          <a:xfrm>
            <a:off x="6481763" y="2851150"/>
            <a:ext cx="112712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20DBE07C-B83A-42F2-8F28-7993B3758399}"/>
              </a:ext>
            </a:extLst>
          </p:cNvPr>
          <p:cNvSpPr/>
          <p:nvPr/>
        </p:nvSpPr>
        <p:spPr>
          <a:xfrm>
            <a:off x="6410325" y="2630488"/>
            <a:ext cx="112713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E8A2D649-E37E-4C48-BF1B-4E17BB14AE9A}"/>
              </a:ext>
            </a:extLst>
          </p:cNvPr>
          <p:cNvSpPr/>
          <p:nvPr/>
        </p:nvSpPr>
        <p:spPr>
          <a:xfrm>
            <a:off x="7107238" y="2019300"/>
            <a:ext cx="112712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2E917DE8-A782-4369-BE00-E03F71EB1C18}"/>
              </a:ext>
            </a:extLst>
          </p:cNvPr>
          <p:cNvSpPr/>
          <p:nvPr/>
        </p:nvSpPr>
        <p:spPr>
          <a:xfrm>
            <a:off x="6842125" y="1638300"/>
            <a:ext cx="112713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29C3D37C-BCB4-4DBC-8951-B840A774A20A}"/>
              </a:ext>
            </a:extLst>
          </p:cNvPr>
          <p:cNvSpPr/>
          <p:nvPr/>
        </p:nvSpPr>
        <p:spPr>
          <a:xfrm>
            <a:off x="6981825" y="1638300"/>
            <a:ext cx="114300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C9EC9B31-AD44-448F-8990-99F482544094}"/>
              </a:ext>
            </a:extLst>
          </p:cNvPr>
          <p:cNvSpPr/>
          <p:nvPr/>
        </p:nvSpPr>
        <p:spPr>
          <a:xfrm>
            <a:off x="5881688" y="2497138"/>
            <a:ext cx="114300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4AF16DC6-E671-4062-B6EA-326E087A7582}"/>
              </a:ext>
            </a:extLst>
          </p:cNvPr>
          <p:cNvSpPr/>
          <p:nvPr/>
        </p:nvSpPr>
        <p:spPr>
          <a:xfrm>
            <a:off x="5802313" y="2481263"/>
            <a:ext cx="112712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37A72713-ADBA-4498-9923-D168AA97CED8}"/>
              </a:ext>
            </a:extLst>
          </p:cNvPr>
          <p:cNvSpPr/>
          <p:nvPr/>
        </p:nvSpPr>
        <p:spPr>
          <a:xfrm>
            <a:off x="6019800" y="2414588"/>
            <a:ext cx="112713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3D4570A9-5198-41A7-BCD7-CA4989492383}"/>
              </a:ext>
            </a:extLst>
          </p:cNvPr>
          <p:cNvSpPr/>
          <p:nvPr/>
        </p:nvSpPr>
        <p:spPr>
          <a:xfrm>
            <a:off x="6081713" y="2520950"/>
            <a:ext cx="112712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8E896A24-0E76-493C-8632-95D8400AC6C1}"/>
              </a:ext>
            </a:extLst>
          </p:cNvPr>
          <p:cNvSpPr/>
          <p:nvPr/>
        </p:nvSpPr>
        <p:spPr>
          <a:xfrm>
            <a:off x="5975350" y="2525713"/>
            <a:ext cx="112713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83B9046A-BAC3-416F-97B2-E87D5926FAF2}"/>
              </a:ext>
            </a:extLst>
          </p:cNvPr>
          <p:cNvSpPr/>
          <p:nvPr/>
        </p:nvSpPr>
        <p:spPr>
          <a:xfrm>
            <a:off x="6245225" y="2032000"/>
            <a:ext cx="112713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A183BDBB-4A63-4571-863E-33D67DD98DC9}"/>
              </a:ext>
            </a:extLst>
          </p:cNvPr>
          <p:cNvSpPr/>
          <p:nvPr/>
        </p:nvSpPr>
        <p:spPr>
          <a:xfrm>
            <a:off x="6157913" y="2063750"/>
            <a:ext cx="112712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66101491-A305-4603-A119-3A0D51C7F2FA}"/>
              </a:ext>
            </a:extLst>
          </p:cNvPr>
          <p:cNvSpPr/>
          <p:nvPr/>
        </p:nvSpPr>
        <p:spPr>
          <a:xfrm>
            <a:off x="6088063" y="2098675"/>
            <a:ext cx="112712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E380D3CF-D1D1-478A-BE31-F22D2C586848}"/>
              </a:ext>
            </a:extLst>
          </p:cNvPr>
          <p:cNvSpPr/>
          <p:nvPr/>
        </p:nvSpPr>
        <p:spPr>
          <a:xfrm>
            <a:off x="6011863" y="2105025"/>
            <a:ext cx="112712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F01B711E-1367-4F9B-8DB2-CFDEB2D2DF24}"/>
              </a:ext>
            </a:extLst>
          </p:cNvPr>
          <p:cNvSpPr/>
          <p:nvPr/>
        </p:nvSpPr>
        <p:spPr>
          <a:xfrm>
            <a:off x="5932488" y="2060575"/>
            <a:ext cx="112712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50BFD51-190A-4D27-B30F-5998140B63F5}"/>
              </a:ext>
            </a:extLst>
          </p:cNvPr>
          <p:cNvSpPr/>
          <p:nvPr/>
        </p:nvSpPr>
        <p:spPr>
          <a:xfrm>
            <a:off x="5905500" y="2090738"/>
            <a:ext cx="114300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98EF757B-2F98-41E8-B46B-CC8A63F57762}"/>
              </a:ext>
            </a:extLst>
          </p:cNvPr>
          <p:cNvSpPr/>
          <p:nvPr/>
        </p:nvSpPr>
        <p:spPr>
          <a:xfrm>
            <a:off x="5856288" y="2098675"/>
            <a:ext cx="112712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1A87BA07-A2C7-49AD-BF38-1B41621BAC8A}"/>
              </a:ext>
            </a:extLst>
          </p:cNvPr>
          <p:cNvSpPr/>
          <p:nvPr/>
        </p:nvSpPr>
        <p:spPr>
          <a:xfrm>
            <a:off x="6248400" y="2152650"/>
            <a:ext cx="112713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86AD3C8E-8DE4-4A69-82AE-855327B6C8B2}"/>
              </a:ext>
            </a:extLst>
          </p:cNvPr>
          <p:cNvSpPr/>
          <p:nvPr/>
        </p:nvSpPr>
        <p:spPr>
          <a:xfrm>
            <a:off x="5832475" y="2403475"/>
            <a:ext cx="112713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A97FBA1A-1DBC-4A56-9C0F-3269B88C567C}"/>
              </a:ext>
            </a:extLst>
          </p:cNvPr>
          <p:cNvSpPr/>
          <p:nvPr/>
        </p:nvSpPr>
        <p:spPr>
          <a:xfrm>
            <a:off x="5645150" y="2430463"/>
            <a:ext cx="112713" cy="13335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BA9E3-DFD8-4EBD-91A8-646E9E5E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" charset="0"/>
              </a:rPr>
              <a:t>Школьные службы примирения </a:t>
            </a:r>
            <a:br>
              <a:rPr kumimoji="0"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" charset="0"/>
              </a:rPr>
            </a:br>
            <a:r>
              <a:rPr kumimoji="0"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" charset="0"/>
              </a:rPr>
              <a:t>на территории Республики Алтай</a:t>
            </a:r>
            <a:endParaRPr lang="ru-RU" sz="2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A82E30-99EE-456A-A26B-253BA2ACE1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699D33-26DF-41C2-9544-B337076339A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8774341-190E-4937-8CE7-D434A3A88959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5" name="Рисунок 42" descr="Logo_no_letter.png">
            <a:extLst>
              <a:ext uri="{FF2B5EF4-FFF2-40B4-BE49-F238E27FC236}">
                <a16:creationId xmlns:a16="http://schemas.microsoft.com/office/drawing/2014/main" id="{E796FDE6-2B8A-4969-863A-DD37A54C5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14313"/>
            <a:ext cx="11430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Изображение 1" descr="эмблема.jpg">
            <a:extLst>
              <a:ext uri="{FF2B5EF4-FFF2-40B4-BE49-F238E27FC236}">
                <a16:creationId xmlns:a16="http://schemas.microsoft.com/office/drawing/2014/main" id="{5FB2E468-321E-4070-8330-2AADCEEA8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190500"/>
            <a:ext cx="123348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19420A75-4263-4E07-8FB0-EBA5A4DEC6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5781605"/>
              </p:ext>
            </p:extLst>
          </p:nvPr>
        </p:nvGraphicFramePr>
        <p:xfrm>
          <a:off x="786150" y="1409364"/>
          <a:ext cx="7434571" cy="4689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127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E9E66AAF-E795-4298-A922-8765B8C45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38" y="214313"/>
            <a:ext cx="6889750" cy="974725"/>
          </a:xfrm>
        </p:spPr>
        <p:txBody>
          <a:bodyPr/>
          <a:lstStyle/>
          <a:p>
            <a:r>
              <a:rPr lang="ru-RU" altLang="ru-RU">
                <a:solidFill>
                  <a:srgbClr val="003366"/>
                </a:solidFill>
                <a:cs typeface="Arial" panose="020B0604020202020204" pitchFamily="34" charset="0"/>
              </a:rPr>
              <a:t>КПК, пройденные </a:t>
            </a:r>
            <a:br>
              <a:rPr lang="ru-RU" altLang="ru-RU">
                <a:solidFill>
                  <a:srgbClr val="003366"/>
                </a:solidFill>
                <a:cs typeface="Arial" panose="020B0604020202020204" pitchFamily="34" charset="0"/>
              </a:rPr>
            </a:br>
            <a:r>
              <a:rPr lang="ru-RU" altLang="ru-RU">
                <a:solidFill>
                  <a:srgbClr val="003366"/>
                </a:solidFill>
                <a:cs typeface="Arial" panose="020B0604020202020204" pitchFamily="34" charset="0"/>
              </a:rPr>
              <a:t>педагогическим составом ШСП</a:t>
            </a:r>
          </a:p>
        </p:txBody>
      </p:sp>
      <p:graphicFrame>
        <p:nvGraphicFramePr>
          <p:cNvPr id="2" name="Объект 6">
            <a:extLst>
              <a:ext uri="{FF2B5EF4-FFF2-40B4-BE49-F238E27FC236}">
                <a16:creationId xmlns:a16="http://schemas.microsoft.com/office/drawing/2014/main" id="{31854F65-CDCE-4034-96E1-B6CE462DFBF2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24344056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id="{56ACC73C-1D53-4CA4-AAD5-0C426642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7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kumimoji="1" sz="22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kumimoji="1"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kumimoji="1"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7FD8EB-525B-4620-815B-6F1F5A4F788D}" type="slidenum">
              <a:rPr kumimoji="0" lang="ru-RU" altLang="ru-RU" sz="1600">
                <a:solidFill>
                  <a:srgbClr val="7B98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kumimoji="0" lang="ru-RU" altLang="ru-RU" sz="1600">
              <a:solidFill>
                <a:srgbClr val="7B9899"/>
              </a:solidFill>
              <a:latin typeface="Roboto Slab" charset="0"/>
              <a:sym typeface="Roboto Slab" charset="0"/>
            </a:endParaRPr>
          </a:p>
        </p:txBody>
      </p:sp>
      <p:pic>
        <p:nvPicPr>
          <p:cNvPr id="24581" name="Рисунок 42" descr="Logo_no_letter.png">
            <a:extLst>
              <a:ext uri="{FF2B5EF4-FFF2-40B4-BE49-F238E27FC236}">
                <a16:creationId xmlns:a16="http://schemas.microsoft.com/office/drawing/2014/main" id="{87833F19-68E7-4712-B544-FBA7BD76B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14313"/>
            <a:ext cx="11430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Изображение 1" descr="эмблема.jpg">
            <a:extLst>
              <a:ext uri="{FF2B5EF4-FFF2-40B4-BE49-F238E27FC236}">
                <a16:creationId xmlns:a16="http://schemas.microsoft.com/office/drawing/2014/main" id="{E6C1A8AC-44D8-4BD7-AC72-98759DAB3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190500"/>
            <a:ext cx="123348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3">
            <a:extLst>
              <a:ext uri="{FF2B5EF4-FFF2-40B4-BE49-F238E27FC236}">
                <a16:creationId xmlns:a16="http://schemas.microsoft.com/office/drawing/2014/main" id="{5F87FBAD-3217-4ACE-8113-5F6F01F419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7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kumimoji="1" sz="22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kumimoji="1"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kumimoji="1"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fld id="{1EBC462D-2053-4517-9D6E-70FA1A761D36}" type="slidenum">
              <a:rPr kumimoji="0" lang="ru-RU" altLang="ru-RU" sz="1300">
                <a:solidFill>
                  <a:srgbClr val="0091EA"/>
                </a:solidFill>
                <a:latin typeface="Source Sans Pro" panose="020B0503030403020204" pitchFamily="34" charset="0"/>
              </a:rPr>
              <a:pPr>
                <a:spcBef>
                  <a:spcPct val="0"/>
                </a:spcBef>
                <a:buClr>
                  <a:srgbClr val="000000"/>
                </a:buClr>
                <a:buSzTx/>
                <a:buFont typeface="Arial" panose="020B0604020202020204" pitchFamily="34" charset="0"/>
                <a:buNone/>
              </a:pPr>
              <a:t>6</a:t>
            </a:fld>
            <a:endParaRPr kumimoji="0" lang="ru-RU" altLang="ru-RU" sz="1300">
              <a:solidFill>
                <a:srgbClr val="0091EA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27651" name="Рисунок 8" descr="Logo_no_letter.png">
            <a:extLst>
              <a:ext uri="{FF2B5EF4-FFF2-40B4-BE49-F238E27FC236}">
                <a16:creationId xmlns:a16="http://schemas.microsoft.com/office/drawing/2014/main" id="{F2AAEF33-35C7-40F6-99FF-9A984DB11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14313"/>
            <a:ext cx="11430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Изображение 1" descr="эмблема.jpg">
            <a:extLst>
              <a:ext uri="{FF2B5EF4-FFF2-40B4-BE49-F238E27FC236}">
                <a16:creationId xmlns:a16="http://schemas.microsoft.com/office/drawing/2014/main" id="{3A5F51D4-9785-414C-90A4-7ED83FC84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190500"/>
            <a:ext cx="123348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6">
            <a:extLst>
              <a:ext uri="{FF2B5EF4-FFF2-40B4-BE49-F238E27FC236}">
                <a16:creationId xmlns:a16="http://schemas.microsoft.com/office/drawing/2014/main" id="{578E014A-3947-4D5C-962C-F71D2D157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546100"/>
            <a:ext cx="5332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7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kumimoji="1" sz="22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kumimoji="1"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kumimoji="1"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F7B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работы ШСП апрель 2021 г.</a:t>
            </a:r>
          </a:p>
        </p:txBody>
      </p:sp>
      <p:pic>
        <p:nvPicPr>
          <p:cNvPr id="27654" name="Рисунок 2">
            <a:extLst>
              <a:ext uri="{FF2B5EF4-FFF2-40B4-BE49-F238E27FC236}">
                <a16:creationId xmlns:a16="http://schemas.microsoft.com/office/drawing/2014/main" id="{0AE9E078-8CC7-4003-B691-DB607421A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946150"/>
            <a:ext cx="601980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Блок-схема: узел 2">
            <a:extLst>
              <a:ext uri="{FF2B5EF4-FFF2-40B4-BE49-F238E27FC236}">
                <a16:creationId xmlns:a16="http://schemas.microsoft.com/office/drawing/2014/main" id="{53E18177-5B83-4836-84F2-BD179147A086}"/>
              </a:ext>
            </a:extLst>
          </p:cNvPr>
          <p:cNvSpPr/>
          <p:nvPr/>
        </p:nvSpPr>
        <p:spPr>
          <a:xfrm>
            <a:off x="5246391" y="1784669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Блок-схема: узел 58">
            <a:extLst>
              <a:ext uri="{FF2B5EF4-FFF2-40B4-BE49-F238E27FC236}">
                <a16:creationId xmlns:a16="http://schemas.microsoft.com/office/drawing/2014/main" id="{2D35FB9B-6A8B-49A6-A15C-552FE07EB8BE}"/>
              </a:ext>
            </a:extLst>
          </p:cNvPr>
          <p:cNvSpPr/>
          <p:nvPr/>
        </p:nvSpPr>
        <p:spPr>
          <a:xfrm>
            <a:off x="5487284" y="1705776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Блок-схема: узел 64">
            <a:extLst>
              <a:ext uri="{FF2B5EF4-FFF2-40B4-BE49-F238E27FC236}">
                <a16:creationId xmlns:a16="http://schemas.microsoft.com/office/drawing/2014/main" id="{BED85768-E625-4BB2-AB68-A12346B07759}"/>
              </a:ext>
            </a:extLst>
          </p:cNvPr>
          <p:cNvSpPr/>
          <p:nvPr/>
        </p:nvSpPr>
        <p:spPr>
          <a:xfrm>
            <a:off x="5458705" y="1747025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Блок-схема: узел 65">
            <a:extLst>
              <a:ext uri="{FF2B5EF4-FFF2-40B4-BE49-F238E27FC236}">
                <a16:creationId xmlns:a16="http://schemas.microsoft.com/office/drawing/2014/main" id="{90305D0E-DB52-463C-B2B6-269AD85B426C}"/>
              </a:ext>
            </a:extLst>
          </p:cNvPr>
          <p:cNvSpPr/>
          <p:nvPr/>
        </p:nvSpPr>
        <p:spPr>
          <a:xfrm>
            <a:off x="5330376" y="1787972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Блок-схема: узел 66">
            <a:extLst>
              <a:ext uri="{FF2B5EF4-FFF2-40B4-BE49-F238E27FC236}">
                <a16:creationId xmlns:a16="http://schemas.microsoft.com/office/drawing/2014/main" id="{78C60CED-3835-4B9F-A312-4E5A98FD16FD}"/>
              </a:ext>
            </a:extLst>
          </p:cNvPr>
          <p:cNvSpPr/>
          <p:nvPr/>
        </p:nvSpPr>
        <p:spPr>
          <a:xfrm>
            <a:off x="5143269" y="1787972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Блок-схема: узел 67">
            <a:extLst>
              <a:ext uri="{FF2B5EF4-FFF2-40B4-BE49-F238E27FC236}">
                <a16:creationId xmlns:a16="http://schemas.microsoft.com/office/drawing/2014/main" id="{2D882AA3-EE27-421D-AF8F-04EAF770E1C7}"/>
              </a:ext>
            </a:extLst>
          </p:cNvPr>
          <p:cNvSpPr/>
          <p:nvPr/>
        </p:nvSpPr>
        <p:spPr>
          <a:xfrm>
            <a:off x="5204857" y="1761810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Блок-схема: узел 68">
            <a:extLst>
              <a:ext uri="{FF2B5EF4-FFF2-40B4-BE49-F238E27FC236}">
                <a16:creationId xmlns:a16="http://schemas.microsoft.com/office/drawing/2014/main" id="{C8692D77-AF16-4AC6-8535-65B5493A349E}"/>
              </a:ext>
            </a:extLst>
          </p:cNvPr>
          <p:cNvSpPr/>
          <p:nvPr/>
        </p:nvSpPr>
        <p:spPr>
          <a:xfrm>
            <a:off x="5112347" y="1697017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Блок-схема: узел 69">
            <a:extLst>
              <a:ext uri="{FF2B5EF4-FFF2-40B4-BE49-F238E27FC236}">
                <a16:creationId xmlns:a16="http://schemas.microsoft.com/office/drawing/2014/main" id="{31135157-61CE-4A57-B51F-169E04654024}"/>
              </a:ext>
            </a:extLst>
          </p:cNvPr>
          <p:cNvSpPr/>
          <p:nvPr/>
        </p:nvSpPr>
        <p:spPr>
          <a:xfrm>
            <a:off x="4583022" y="4573312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Блок-схема: узел 70">
            <a:extLst>
              <a:ext uri="{FF2B5EF4-FFF2-40B4-BE49-F238E27FC236}">
                <a16:creationId xmlns:a16="http://schemas.microsoft.com/office/drawing/2014/main" id="{0E43DA20-391B-41D0-8F5C-8534A3DDD8B0}"/>
              </a:ext>
            </a:extLst>
          </p:cNvPr>
          <p:cNvSpPr/>
          <p:nvPr/>
        </p:nvSpPr>
        <p:spPr>
          <a:xfrm>
            <a:off x="3514743" y="3034535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Блок-схема: узел 71">
            <a:extLst>
              <a:ext uri="{FF2B5EF4-FFF2-40B4-BE49-F238E27FC236}">
                <a16:creationId xmlns:a16="http://schemas.microsoft.com/office/drawing/2014/main" id="{677CD038-4533-4183-804D-1D35CD5DCFBA}"/>
              </a:ext>
            </a:extLst>
          </p:cNvPr>
          <p:cNvSpPr/>
          <p:nvPr/>
        </p:nvSpPr>
        <p:spPr>
          <a:xfrm>
            <a:off x="6732308" y="5181250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Блок-схема: узел 72">
            <a:extLst>
              <a:ext uri="{FF2B5EF4-FFF2-40B4-BE49-F238E27FC236}">
                <a16:creationId xmlns:a16="http://schemas.microsoft.com/office/drawing/2014/main" id="{3D5FFD61-0459-4ECF-A26B-094242D0F7C8}"/>
              </a:ext>
            </a:extLst>
          </p:cNvPr>
          <p:cNvSpPr/>
          <p:nvPr/>
        </p:nvSpPr>
        <p:spPr>
          <a:xfrm>
            <a:off x="7024441" y="5031266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Блок-схема: узел 73">
            <a:extLst>
              <a:ext uri="{FF2B5EF4-FFF2-40B4-BE49-F238E27FC236}">
                <a16:creationId xmlns:a16="http://schemas.microsoft.com/office/drawing/2014/main" id="{CB2FA5E9-5E05-48AB-820C-F90D10845875}"/>
              </a:ext>
            </a:extLst>
          </p:cNvPr>
          <p:cNvSpPr/>
          <p:nvPr/>
        </p:nvSpPr>
        <p:spPr>
          <a:xfrm>
            <a:off x="7349379" y="3689337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" name="Блок-схема: узел 74">
            <a:extLst>
              <a:ext uri="{FF2B5EF4-FFF2-40B4-BE49-F238E27FC236}">
                <a16:creationId xmlns:a16="http://schemas.microsoft.com/office/drawing/2014/main" id="{4052AE67-AAE0-484F-B5F4-F4880F41B801}"/>
              </a:ext>
            </a:extLst>
          </p:cNvPr>
          <p:cNvSpPr/>
          <p:nvPr/>
        </p:nvSpPr>
        <p:spPr>
          <a:xfrm>
            <a:off x="5371964" y="1731564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Блок-схема: узел 75">
            <a:extLst>
              <a:ext uri="{FF2B5EF4-FFF2-40B4-BE49-F238E27FC236}">
                <a16:creationId xmlns:a16="http://schemas.microsoft.com/office/drawing/2014/main" id="{E17BDC48-82CE-4B6E-89C5-D86E9EFAD92A}"/>
              </a:ext>
            </a:extLst>
          </p:cNvPr>
          <p:cNvSpPr/>
          <p:nvPr/>
        </p:nvSpPr>
        <p:spPr>
          <a:xfrm>
            <a:off x="5033619" y="1769369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7" name="Блок-схема: узел 76">
            <a:extLst>
              <a:ext uri="{FF2B5EF4-FFF2-40B4-BE49-F238E27FC236}">
                <a16:creationId xmlns:a16="http://schemas.microsoft.com/office/drawing/2014/main" id="{DF4A2550-AA59-44EB-A8D6-ED2603E4D475}"/>
              </a:ext>
            </a:extLst>
          </p:cNvPr>
          <p:cNvSpPr/>
          <p:nvPr/>
        </p:nvSpPr>
        <p:spPr>
          <a:xfrm>
            <a:off x="4945240" y="1747026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Блок-схема: узел 77">
            <a:extLst>
              <a:ext uri="{FF2B5EF4-FFF2-40B4-BE49-F238E27FC236}">
                <a16:creationId xmlns:a16="http://schemas.microsoft.com/office/drawing/2014/main" id="{E039B583-5B6E-4CBD-92F9-4B5FA3D859E9}"/>
              </a:ext>
            </a:extLst>
          </p:cNvPr>
          <p:cNvSpPr/>
          <p:nvPr/>
        </p:nvSpPr>
        <p:spPr>
          <a:xfrm>
            <a:off x="5018843" y="1685063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Блок-схема: узел 78">
            <a:extLst>
              <a:ext uri="{FF2B5EF4-FFF2-40B4-BE49-F238E27FC236}">
                <a16:creationId xmlns:a16="http://schemas.microsoft.com/office/drawing/2014/main" id="{49136908-2498-42F9-9B12-9A4EAA1A1C82}"/>
              </a:ext>
            </a:extLst>
          </p:cNvPr>
          <p:cNvSpPr/>
          <p:nvPr/>
        </p:nvSpPr>
        <p:spPr>
          <a:xfrm>
            <a:off x="4973124" y="4573312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Блок-схема: узел 79">
            <a:extLst>
              <a:ext uri="{FF2B5EF4-FFF2-40B4-BE49-F238E27FC236}">
                <a16:creationId xmlns:a16="http://schemas.microsoft.com/office/drawing/2014/main" id="{7CB218A7-7A90-4D55-B0EA-0FFD5718ED7B}"/>
              </a:ext>
            </a:extLst>
          </p:cNvPr>
          <p:cNvSpPr/>
          <p:nvPr/>
        </p:nvSpPr>
        <p:spPr>
          <a:xfrm>
            <a:off x="3423822" y="3041730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Блок-схема: узел 80">
            <a:extLst>
              <a:ext uri="{FF2B5EF4-FFF2-40B4-BE49-F238E27FC236}">
                <a16:creationId xmlns:a16="http://schemas.microsoft.com/office/drawing/2014/main" id="{7661131C-CC51-4F34-9EB7-6BA0AC86A643}"/>
              </a:ext>
            </a:extLst>
          </p:cNvPr>
          <p:cNvSpPr/>
          <p:nvPr/>
        </p:nvSpPr>
        <p:spPr>
          <a:xfrm>
            <a:off x="6503932" y="4784398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" name="Блок-схема: узел 81">
            <a:extLst>
              <a:ext uri="{FF2B5EF4-FFF2-40B4-BE49-F238E27FC236}">
                <a16:creationId xmlns:a16="http://schemas.microsoft.com/office/drawing/2014/main" id="{8F048AB5-C606-4678-AAC2-8FCB6D0129F5}"/>
              </a:ext>
            </a:extLst>
          </p:cNvPr>
          <p:cNvSpPr/>
          <p:nvPr/>
        </p:nvSpPr>
        <p:spPr>
          <a:xfrm>
            <a:off x="6889804" y="5068922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3" name="Блок-схема: узел 82">
            <a:extLst>
              <a:ext uri="{FF2B5EF4-FFF2-40B4-BE49-F238E27FC236}">
                <a16:creationId xmlns:a16="http://schemas.microsoft.com/office/drawing/2014/main" id="{D1639851-E285-430F-8C4B-32FFE7069113}"/>
              </a:ext>
            </a:extLst>
          </p:cNvPr>
          <p:cNvSpPr/>
          <p:nvPr/>
        </p:nvSpPr>
        <p:spPr>
          <a:xfrm>
            <a:off x="6755167" y="5049022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Блок-схема: узел 83">
            <a:extLst>
              <a:ext uri="{FF2B5EF4-FFF2-40B4-BE49-F238E27FC236}">
                <a16:creationId xmlns:a16="http://schemas.microsoft.com/office/drawing/2014/main" id="{E2DC04EF-43DB-45FA-870D-1573F60D63D5}"/>
              </a:ext>
            </a:extLst>
          </p:cNvPr>
          <p:cNvSpPr/>
          <p:nvPr/>
        </p:nvSpPr>
        <p:spPr>
          <a:xfrm>
            <a:off x="7270811" y="3684233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5" name="Блок-схема: узел 84">
            <a:extLst>
              <a:ext uri="{FF2B5EF4-FFF2-40B4-BE49-F238E27FC236}">
                <a16:creationId xmlns:a16="http://schemas.microsoft.com/office/drawing/2014/main" id="{F5D71A45-151C-49C0-B51F-91808A08218E}"/>
              </a:ext>
            </a:extLst>
          </p:cNvPr>
          <p:cNvSpPr/>
          <p:nvPr/>
        </p:nvSpPr>
        <p:spPr>
          <a:xfrm>
            <a:off x="7146524" y="3684233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6" name="Блок-схема: узел 85">
            <a:extLst>
              <a:ext uri="{FF2B5EF4-FFF2-40B4-BE49-F238E27FC236}">
                <a16:creationId xmlns:a16="http://schemas.microsoft.com/office/drawing/2014/main" id="{D035B4A4-771B-4C75-8456-94D098DEA72B}"/>
              </a:ext>
            </a:extLst>
          </p:cNvPr>
          <p:cNvSpPr/>
          <p:nvPr/>
        </p:nvSpPr>
        <p:spPr>
          <a:xfrm>
            <a:off x="5227718" y="2797281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7" name="Блок-схема: узел 86">
            <a:extLst>
              <a:ext uri="{FF2B5EF4-FFF2-40B4-BE49-F238E27FC236}">
                <a16:creationId xmlns:a16="http://schemas.microsoft.com/office/drawing/2014/main" id="{5B468529-D65E-4E59-8FCF-A67CC7768BFE}"/>
              </a:ext>
            </a:extLst>
          </p:cNvPr>
          <p:cNvSpPr/>
          <p:nvPr/>
        </p:nvSpPr>
        <p:spPr>
          <a:xfrm>
            <a:off x="4925339" y="1682917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8" name="Блок-схема: узел 87">
            <a:extLst>
              <a:ext uri="{FF2B5EF4-FFF2-40B4-BE49-F238E27FC236}">
                <a16:creationId xmlns:a16="http://schemas.microsoft.com/office/drawing/2014/main" id="{D1B77F68-694F-433B-B1CD-1BEDA95C74D6}"/>
              </a:ext>
            </a:extLst>
          </p:cNvPr>
          <p:cNvSpPr/>
          <p:nvPr/>
        </p:nvSpPr>
        <p:spPr>
          <a:xfrm>
            <a:off x="4847474" y="4619375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9" name="Блок-схема: узел 88">
            <a:extLst>
              <a:ext uri="{FF2B5EF4-FFF2-40B4-BE49-F238E27FC236}">
                <a16:creationId xmlns:a16="http://schemas.microsoft.com/office/drawing/2014/main" id="{30DCC882-3CA2-40E9-B68F-49BCAA0A0E99}"/>
              </a:ext>
            </a:extLst>
          </p:cNvPr>
          <p:cNvSpPr/>
          <p:nvPr/>
        </p:nvSpPr>
        <p:spPr>
          <a:xfrm>
            <a:off x="4732021" y="4573312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0" name="Блок-схема: узел 89">
            <a:extLst>
              <a:ext uri="{FF2B5EF4-FFF2-40B4-BE49-F238E27FC236}">
                <a16:creationId xmlns:a16="http://schemas.microsoft.com/office/drawing/2014/main" id="{BFF37117-C5D3-42F3-B31F-3649534E9A70}"/>
              </a:ext>
            </a:extLst>
          </p:cNvPr>
          <p:cNvSpPr/>
          <p:nvPr/>
        </p:nvSpPr>
        <p:spPr>
          <a:xfrm>
            <a:off x="6959599" y="4819094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1" name="Блок-схема: узел 90">
            <a:extLst>
              <a:ext uri="{FF2B5EF4-FFF2-40B4-BE49-F238E27FC236}">
                <a16:creationId xmlns:a16="http://schemas.microsoft.com/office/drawing/2014/main" id="{F6B9C84A-C283-4ADD-B781-EAD7B96110BA}"/>
              </a:ext>
            </a:extLst>
          </p:cNvPr>
          <p:cNvSpPr/>
          <p:nvPr/>
        </p:nvSpPr>
        <p:spPr>
          <a:xfrm>
            <a:off x="6457117" y="5153633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" name="Блок-схема: узел 91">
            <a:extLst>
              <a:ext uri="{FF2B5EF4-FFF2-40B4-BE49-F238E27FC236}">
                <a16:creationId xmlns:a16="http://schemas.microsoft.com/office/drawing/2014/main" id="{1A97ECE5-23FB-419F-B43F-6AF9EF3FE046}"/>
              </a:ext>
            </a:extLst>
          </p:cNvPr>
          <p:cNvSpPr/>
          <p:nvPr/>
        </p:nvSpPr>
        <p:spPr>
          <a:xfrm>
            <a:off x="6620530" y="5079279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3" name="Блок-схема: узел 92">
            <a:extLst>
              <a:ext uri="{FF2B5EF4-FFF2-40B4-BE49-F238E27FC236}">
                <a16:creationId xmlns:a16="http://schemas.microsoft.com/office/drawing/2014/main" id="{E51BDB87-BD21-4797-BC36-82DD25859CCF}"/>
              </a:ext>
            </a:extLst>
          </p:cNvPr>
          <p:cNvSpPr/>
          <p:nvPr/>
        </p:nvSpPr>
        <p:spPr>
          <a:xfrm>
            <a:off x="6507556" y="5031266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4" name="Блок-схема: узел 93">
            <a:extLst>
              <a:ext uri="{FF2B5EF4-FFF2-40B4-BE49-F238E27FC236}">
                <a16:creationId xmlns:a16="http://schemas.microsoft.com/office/drawing/2014/main" id="{6A4D9372-F253-446A-9FC7-286E62E54297}"/>
              </a:ext>
            </a:extLst>
          </p:cNvPr>
          <p:cNvSpPr/>
          <p:nvPr/>
        </p:nvSpPr>
        <p:spPr>
          <a:xfrm>
            <a:off x="4406533" y="2802385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5" name="Блок-схема: узел 94">
            <a:extLst>
              <a:ext uri="{FF2B5EF4-FFF2-40B4-BE49-F238E27FC236}">
                <a16:creationId xmlns:a16="http://schemas.microsoft.com/office/drawing/2014/main" id="{94461CCF-944C-4031-AEDD-B8CC8B4277DA}"/>
              </a:ext>
            </a:extLst>
          </p:cNvPr>
          <p:cNvSpPr/>
          <p:nvPr/>
        </p:nvSpPr>
        <p:spPr>
          <a:xfrm>
            <a:off x="4261754" y="2814887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6" name="Блок-схема: узел 95">
            <a:extLst>
              <a:ext uri="{FF2B5EF4-FFF2-40B4-BE49-F238E27FC236}">
                <a16:creationId xmlns:a16="http://schemas.microsoft.com/office/drawing/2014/main" id="{5233F020-D332-45E4-8E5E-8B2345DFA07B}"/>
              </a:ext>
            </a:extLst>
          </p:cNvPr>
          <p:cNvSpPr/>
          <p:nvPr/>
        </p:nvSpPr>
        <p:spPr>
          <a:xfrm>
            <a:off x="5101077" y="2797281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" name="Блок-схема: узел 96">
            <a:extLst>
              <a:ext uri="{FF2B5EF4-FFF2-40B4-BE49-F238E27FC236}">
                <a16:creationId xmlns:a16="http://schemas.microsoft.com/office/drawing/2014/main" id="{F5A8E0EF-8BB4-4EED-9EA0-5E9ACF5E3348}"/>
              </a:ext>
            </a:extLst>
          </p:cNvPr>
          <p:cNvSpPr/>
          <p:nvPr/>
        </p:nvSpPr>
        <p:spPr>
          <a:xfrm>
            <a:off x="4945240" y="2132121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8" name="Блок-схема: узел 97">
            <a:extLst>
              <a:ext uri="{FF2B5EF4-FFF2-40B4-BE49-F238E27FC236}">
                <a16:creationId xmlns:a16="http://schemas.microsoft.com/office/drawing/2014/main" id="{74E4C490-FB41-42E6-8A16-03101817AFB4}"/>
              </a:ext>
            </a:extLst>
          </p:cNvPr>
          <p:cNvSpPr/>
          <p:nvPr/>
        </p:nvSpPr>
        <p:spPr>
          <a:xfrm>
            <a:off x="5018843" y="2112221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9" name="Блок-схема: узел 98">
            <a:extLst>
              <a:ext uri="{FF2B5EF4-FFF2-40B4-BE49-F238E27FC236}">
                <a16:creationId xmlns:a16="http://schemas.microsoft.com/office/drawing/2014/main" id="{13CC256C-C564-4993-BCF3-1E5D806DCF7B}"/>
              </a:ext>
            </a:extLst>
          </p:cNvPr>
          <p:cNvSpPr/>
          <p:nvPr/>
        </p:nvSpPr>
        <p:spPr>
          <a:xfrm>
            <a:off x="4452252" y="4576440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0" name="Блок-схема: узел 99">
            <a:extLst>
              <a:ext uri="{FF2B5EF4-FFF2-40B4-BE49-F238E27FC236}">
                <a16:creationId xmlns:a16="http://schemas.microsoft.com/office/drawing/2014/main" id="{1381773E-2AE6-49AA-A77F-54EB6D551AEE}"/>
              </a:ext>
            </a:extLst>
          </p:cNvPr>
          <p:cNvSpPr/>
          <p:nvPr/>
        </p:nvSpPr>
        <p:spPr>
          <a:xfrm>
            <a:off x="6571853" y="5174517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1" name="Блок-схема: узел 100">
            <a:extLst>
              <a:ext uri="{FF2B5EF4-FFF2-40B4-BE49-F238E27FC236}">
                <a16:creationId xmlns:a16="http://schemas.microsoft.com/office/drawing/2014/main" id="{46CF7BE2-306E-49CC-A1AC-9D9335147341}"/>
              </a:ext>
            </a:extLst>
          </p:cNvPr>
          <p:cNvSpPr/>
          <p:nvPr/>
        </p:nvSpPr>
        <p:spPr>
          <a:xfrm>
            <a:off x="7007499" y="5147884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" name="Блок-схема: узел 101">
            <a:extLst>
              <a:ext uri="{FF2B5EF4-FFF2-40B4-BE49-F238E27FC236}">
                <a16:creationId xmlns:a16="http://schemas.microsoft.com/office/drawing/2014/main" id="{C389918E-5884-4545-BD9A-99C97DCA24E8}"/>
              </a:ext>
            </a:extLst>
          </p:cNvPr>
          <p:cNvSpPr/>
          <p:nvPr/>
        </p:nvSpPr>
        <p:spPr>
          <a:xfrm>
            <a:off x="6394582" y="4999678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" name="Блок-схема: узел 102">
            <a:extLst>
              <a:ext uri="{FF2B5EF4-FFF2-40B4-BE49-F238E27FC236}">
                <a16:creationId xmlns:a16="http://schemas.microsoft.com/office/drawing/2014/main" id="{55409DCF-20A8-49F3-BCD1-3532ABCD630E}"/>
              </a:ext>
            </a:extLst>
          </p:cNvPr>
          <p:cNvSpPr/>
          <p:nvPr/>
        </p:nvSpPr>
        <p:spPr>
          <a:xfrm>
            <a:off x="6380750" y="4891150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4" name="Блок-схема: узел 103">
            <a:extLst>
              <a:ext uri="{FF2B5EF4-FFF2-40B4-BE49-F238E27FC236}">
                <a16:creationId xmlns:a16="http://schemas.microsoft.com/office/drawing/2014/main" id="{EE80EA8E-32BF-420C-80A6-9270D97215D1}"/>
              </a:ext>
            </a:extLst>
          </p:cNvPr>
          <p:cNvSpPr/>
          <p:nvPr/>
        </p:nvSpPr>
        <p:spPr>
          <a:xfrm>
            <a:off x="4157973" y="2823443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5" name="Блок-схема: узел 104">
            <a:extLst>
              <a:ext uri="{FF2B5EF4-FFF2-40B4-BE49-F238E27FC236}">
                <a16:creationId xmlns:a16="http://schemas.microsoft.com/office/drawing/2014/main" id="{F280E087-266C-4047-A5E6-5DECAC942FA2}"/>
              </a:ext>
            </a:extLst>
          </p:cNvPr>
          <p:cNvSpPr/>
          <p:nvPr/>
        </p:nvSpPr>
        <p:spPr>
          <a:xfrm>
            <a:off x="5364566" y="2751562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6" name="Блок-схема: узел 105">
            <a:extLst>
              <a:ext uri="{FF2B5EF4-FFF2-40B4-BE49-F238E27FC236}">
                <a16:creationId xmlns:a16="http://schemas.microsoft.com/office/drawing/2014/main" id="{9A7CAD57-6BA2-44C8-B567-0E46EABE7AD6}"/>
              </a:ext>
            </a:extLst>
          </p:cNvPr>
          <p:cNvSpPr/>
          <p:nvPr/>
        </p:nvSpPr>
        <p:spPr>
          <a:xfrm>
            <a:off x="5181999" y="2106967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7" name="Блок-схема: узел 106">
            <a:extLst>
              <a:ext uri="{FF2B5EF4-FFF2-40B4-BE49-F238E27FC236}">
                <a16:creationId xmlns:a16="http://schemas.microsoft.com/office/drawing/2014/main" id="{5625CBFF-EB25-49E6-9290-33848633E5F4}"/>
              </a:ext>
            </a:extLst>
          </p:cNvPr>
          <p:cNvSpPr/>
          <p:nvPr/>
        </p:nvSpPr>
        <p:spPr>
          <a:xfrm>
            <a:off x="5080513" y="2063542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8" name="Блок-схема: узел 107">
            <a:extLst>
              <a:ext uri="{FF2B5EF4-FFF2-40B4-BE49-F238E27FC236}">
                <a16:creationId xmlns:a16="http://schemas.microsoft.com/office/drawing/2014/main" id="{B0785CAC-15A2-4A25-9CE4-88A72E8F33C0}"/>
              </a:ext>
            </a:extLst>
          </p:cNvPr>
          <p:cNvSpPr/>
          <p:nvPr/>
        </p:nvSpPr>
        <p:spPr>
          <a:xfrm>
            <a:off x="4855687" y="2086402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9" name="Блок-схема: узел 108">
            <a:extLst>
              <a:ext uri="{FF2B5EF4-FFF2-40B4-BE49-F238E27FC236}">
                <a16:creationId xmlns:a16="http://schemas.microsoft.com/office/drawing/2014/main" id="{FA943EDE-4D00-4BCE-ADDA-7D47A77E47B0}"/>
              </a:ext>
            </a:extLst>
          </p:cNvPr>
          <p:cNvSpPr/>
          <p:nvPr/>
        </p:nvSpPr>
        <p:spPr>
          <a:xfrm>
            <a:off x="6407900" y="1614671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0" name="Блок-схема: узел 109">
            <a:extLst>
              <a:ext uri="{FF2B5EF4-FFF2-40B4-BE49-F238E27FC236}">
                <a16:creationId xmlns:a16="http://schemas.microsoft.com/office/drawing/2014/main" id="{18A9D17D-CFCD-4A03-AA5E-8766684D8705}"/>
              </a:ext>
            </a:extLst>
          </p:cNvPr>
          <p:cNvSpPr/>
          <p:nvPr/>
        </p:nvSpPr>
        <p:spPr>
          <a:xfrm>
            <a:off x="6245441" y="1494455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1" name="Блок-схема: узел 110">
            <a:extLst>
              <a:ext uri="{FF2B5EF4-FFF2-40B4-BE49-F238E27FC236}">
                <a16:creationId xmlns:a16="http://schemas.microsoft.com/office/drawing/2014/main" id="{215757F8-7247-4BCA-B2CA-A739B006EF9C}"/>
              </a:ext>
            </a:extLst>
          </p:cNvPr>
          <p:cNvSpPr/>
          <p:nvPr/>
        </p:nvSpPr>
        <p:spPr>
          <a:xfrm>
            <a:off x="6844085" y="5183029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" name="Блок-схема: узел 111">
            <a:extLst>
              <a:ext uri="{FF2B5EF4-FFF2-40B4-BE49-F238E27FC236}">
                <a16:creationId xmlns:a16="http://schemas.microsoft.com/office/drawing/2014/main" id="{6B2F4ACE-BA22-4D93-A2DF-487E1962766D}"/>
              </a:ext>
            </a:extLst>
          </p:cNvPr>
          <p:cNvSpPr/>
          <p:nvPr/>
        </p:nvSpPr>
        <p:spPr>
          <a:xfrm>
            <a:off x="6732308" y="4845579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3" name="Блок-схема: узел 112">
            <a:extLst>
              <a:ext uri="{FF2B5EF4-FFF2-40B4-BE49-F238E27FC236}">
                <a16:creationId xmlns:a16="http://schemas.microsoft.com/office/drawing/2014/main" id="{2E3F7419-4BEC-4ACE-8A00-16F1C223392E}"/>
              </a:ext>
            </a:extLst>
          </p:cNvPr>
          <p:cNvSpPr/>
          <p:nvPr/>
        </p:nvSpPr>
        <p:spPr>
          <a:xfrm>
            <a:off x="6637096" y="4819095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4" name="Блок-схема: узел 113">
            <a:extLst>
              <a:ext uri="{FF2B5EF4-FFF2-40B4-BE49-F238E27FC236}">
                <a16:creationId xmlns:a16="http://schemas.microsoft.com/office/drawing/2014/main" id="{C1DF691C-7D1A-4297-8A6C-477F71592165}"/>
              </a:ext>
            </a:extLst>
          </p:cNvPr>
          <p:cNvSpPr/>
          <p:nvPr/>
        </p:nvSpPr>
        <p:spPr>
          <a:xfrm>
            <a:off x="5308639" y="2823443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5" name="Блок-схема: узел 114">
            <a:extLst>
              <a:ext uri="{FF2B5EF4-FFF2-40B4-BE49-F238E27FC236}">
                <a16:creationId xmlns:a16="http://schemas.microsoft.com/office/drawing/2014/main" id="{072E8758-3762-4962-A84C-9953491B2248}"/>
              </a:ext>
            </a:extLst>
          </p:cNvPr>
          <p:cNvSpPr/>
          <p:nvPr/>
        </p:nvSpPr>
        <p:spPr>
          <a:xfrm>
            <a:off x="5204858" y="2869162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6" name="Блок-схема: узел 115">
            <a:extLst>
              <a:ext uri="{FF2B5EF4-FFF2-40B4-BE49-F238E27FC236}">
                <a16:creationId xmlns:a16="http://schemas.microsoft.com/office/drawing/2014/main" id="{7FF10B93-7C70-4A49-930B-ACB2FF658B21}"/>
              </a:ext>
            </a:extLst>
          </p:cNvPr>
          <p:cNvSpPr/>
          <p:nvPr/>
        </p:nvSpPr>
        <p:spPr>
          <a:xfrm>
            <a:off x="4754881" y="2132121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7" name="Блок-схема: узел 116">
            <a:extLst>
              <a:ext uri="{FF2B5EF4-FFF2-40B4-BE49-F238E27FC236}">
                <a16:creationId xmlns:a16="http://schemas.microsoft.com/office/drawing/2014/main" id="{AE18CA90-69F7-4D1D-ADA8-EA68D8C1C7C9}"/>
              </a:ext>
            </a:extLst>
          </p:cNvPr>
          <p:cNvSpPr/>
          <p:nvPr/>
        </p:nvSpPr>
        <p:spPr>
          <a:xfrm>
            <a:off x="6357891" y="1506143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8" name="Блок-схема: узел 117">
            <a:extLst>
              <a:ext uri="{FF2B5EF4-FFF2-40B4-BE49-F238E27FC236}">
                <a16:creationId xmlns:a16="http://schemas.microsoft.com/office/drawing/2014/main" id="{2E1ED776-4E52-48D0-990A-425CC78CBCAE}"/>
              </a:ext>
            </a:extLst>
          </p:cNvPr>
          <p:cNvSpPr/>
          <p:nvPr/>
        </p:nvSpPr>
        <p:spPr>
          <a:xfrm>
            <a:off x="6679191" y="1483282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9" name="Блок-схема: узел 118">
            <a:extLst>
              <a:ext uri="{FF2B5EF4-FFF2-40B4-BE49-F238E27FC236}">
                <a16:creationId xmlns:a16="http://schemas.microsoft.com/office/drawing/2014/main" id="{57C8CBF4-9BD3-41B0-88A6-5A8B4CA847FE}"/>
              </a:ext>
            </a:extLst>
          </p:cNvPr>
          <p:cNvSpPr/>
          <p:nvPr/>
        </p:nvSpPr>
        <p:spPr>
          <a:xfrm>
            <a:off x="6503932" y="1506142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" name="Блок-схема: узел 119">
            <a:extLst>
              <a:ext uri="{FF2B5EF4-FFF2-40B4-BE49-F238E27FC236}">
                <a16:creationId xmlns:a16="http://schemas.microsoft.com/office/drawing/2014/main" id="{284F2BF3-FAC1-4275-8744-A5937AE985C9}"/>
              </a:ext>
            </a:extLst>
          </p:cNvPr>
          <p:cNvSpPr/>
          <p:nvPr/>
        </p:nvSpPr>
        <p:spPr>
          <a:xfrm>
            <a:off x="5766811" y="2459483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1" name="Блок-схема: узел 120">
            <a:extLst>
              <a:ext uri="{FF2B5EF4-FFF2-40B4-BE49-F238E27FC236}">
                <a16:creationId xmlns:a16="http://schemas.microsoft.com/office/drawing/2014/main" id="{20A5F143-3BCE-4123-B146-7815461973BF}"/>
              </a:ext>
            </a:extLst>
          </p:cNvPr>
          <p:cNvSpPr/>
          <p:nvPr/>
        </p:nvSpPr>
        <p:spPr>
          <a:xfrm>
            <a:off x="5863751" y="2459483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" name="Блок-схема: узел 121">
            <a:extLst>
              <a:ext uri="{FF2B5EF4-FFF2-40B4-BE49-F238E27FC236}">
                <a16:creationId xmlns:a16="http://schemas.microsoft.com/office/drawing/2014/main" id="{9CE0EC67-BF6D-4CDD-90BB-5F8A83195E72}"/>
              </a:ext>
            </a:extLst>
          </p:cNvPr>
          <p:cNvSpPr/>
          <p:nvPr/>
        </p:nvSpPr>
        <p:spPr>
          <a:xfrm>
            <a:off x="5669871" y="2432185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6" name="Блок-схема: узел 125">
            <a:extLst>
              <a:ext uri="{FF2B5EF4-FFF2-40B4-BE49-F238E27FC236}">
                <a16:creationId xmlns:a16="http://schemas.microsoft.com/office/drawing/2014/main" id="{7038A840-BE04-400F-8E0D-1149922A1DCD}"/>
              </a:ext>
            </a:extLst>
          </p:cNvPr>
          <p:cNvSpPr/>
          <p:nvPr/>
        </p:nvSpPr>
        <p:spPr>
          <a:xfrm>
            <a:off x="4990256" y="1662203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7" name="Блок-схема: узел 126">
            <a:extLst>
              <a:ext uri="{FF2B5EF4-FFF2-40B4-BE49-F238E27FC236}">
                <a16:creationId xmlns:a16="http://schemas.microsoft.com/office/drawing/2014/main" id="{A8F12A67-FF4A-40E3-8350-78E00E9F2158}"/>
              </a:ext>
            </a:extLst>
          </p:cNvPr>
          <p:cNvSpPr/>
          <p:nvPr/>
        </p:nvSpPr>
        <p:spPr>
          <a:xfrm>
            <a:off x="5081218" y="1733751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8" name="Блок-схема: узел 127">
            <a:extLst>
              <a:ext uri="{FF2B5EF4-FFF2-40B4-BE49-F238E27FC236}">
                <a16:creationId xmlns:a16="http://schemas.microsoft.com/office/drawing/2014/main" id="{1CF6DBB0-C0FC-40FF-A018-E6D906681877}"/>
              </a:ext>
            </a:extLst>
          </p:cNvPr>
          <p:cNvSpPr/>
          <p:nvPr/>
        </p:nvSpPr>
        <p:spPr>
          <a:xfrm>
            <a:off x="5312169" y="1761810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9" name="Блок-схема: узел 128">
            <a:extLst>
              <a:ext uri="{FF2B5EF4-FFF2-40B4-BE49-F238E27FC236}">
                <a16:creationId xmlns:a16="http://schemas.microsoft.com/office/drawing/2014/main" id="{CFE0EB59-BEF1-4FF4-9BFF-A70E5E74FE70}"/>
              </a:ext>
            </a:extLst>
          </p:cNvPr>
          <p:cNvSpPr/>
          <p:nvPr/>
        </p:nvSpPr>
        <p:spPr>
          <a:xfrm>
            <a:off x="5358111" y="1807528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0" name="Блок-схема: узел 129">
            <a:extLst>
              <a:ext uri="{FF2B5EF4-FFF2-40B4-BE49-F238E27FC236}">
                <a16:creationId xmlns:a16="http://schemas.microsoft.com/office/drawing/2014/main" id="{3D5A52BA-4958-48F4-A429-CD75DFCA27B5}"/>
              </a:ext>
            </a:extLst>
          </p:cNvPr>
          <p:cNvSpPr/>
          <p:nvPr/>
        </p:nvSpPr>
        <p:spPr>
          <a:xfrm>
            <a:off x="5181312" y="1781541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1" name="Блок-схема: узел 130">
            <a:extLst>
              <a:ext uri="{FF2B5EF4-FFF2-40B4-BE49-F238E27FC236}">
                <a16:creationId xmlns:a16="http://schemas.microsoft.com/office/drawing/2014/main" id="{1F5494AE-D7A3-4FC7-AE81-81054694EDB4}"/>
              </a:ext>
            </a:extLst>
          </p:cNvPr>
          <p:cNvSpPr/>
          <p:nvPr/>
        </p:nvSpPr>
        <p:spPr>
          <a:xfrm>
            <a:off x="5102908" y="1754423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2" name="Блок-схема: узел 131">
            <a:extLst>
              <a:ext uri="{FF2B5EF4-FFF2-40B4-BE49-F238E27FC236}">
                <a16:creationId xmlns:a16="http://schemas.microsoft.com/office/drawing/2014/main" id="{EB316AE8-8EC8-427E-9BFA-8D7D86C80AB8}"/>
              </a:ext>
            </a:extLst>
          </p:cNvPr>
          <p:cNvSpPr/>
          <p:nvPr/>
        </p:nvSpPr>
        <p:spPr>
          <a:xfrm>
            <a:off x="4970527" y="1728635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" name="Блок-схема: узел 132">
            <a:extLst>
              <a:ext uri="{FF2B5EF4-FFF2-40B4-BE49-F238E27FC236}">
                <a16:creationId xmlns:a16="http://schemas.microsoft.com/office/drawing/2014/main" id="{E094A341-C14B-4A30-9522-93A7F12ED260}"/>
              </a:ext>
            </a:extLst>
          </p:cNvPr>
          <p:cNvSpPr/>
          <p:nvPr/>
        </p:nvSpPr>
        <p:spPr>
          <a:xfrm>
            <a:off x="5094974" y="1714505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4" name="Блок-схема: узел 133">
            <a:extLst>
              <a:ext uri="{FF2B5EF4-FFF2-40B4-BE49-F238E27FC236}">
                <a16:creationId xmlns:a16="http://schemas.microsoft.com/office/drawing/2014/main" id="{83AC62A6-5B13-451D-BF0A-11A7BC205B8D}"/>
              </a:ext>
            </a:extLst>
          </p:cNvPr>
          <p:cNvSpPr/>
          <p:nvPr/>
        </p:nvSpPr>
        <p:spPr>
          <a:xfrm>
            <a:off x="5419014" y="1803754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EAEB0194-5CA5-486A-BF57-AA72D5831808}"/>
              </a:ext>
            </a:extLst>
          </p:cNvPr>
          <p:cNvSpPr txBox="1"/>
          <p:nvPr/>
        </p:nvSpPr>
        <p:spPr>
          <a:xfrm>
            <a:off x="114300" y="1350963"/>
            <a:ext cx="2960688" cy="398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1. МО «Усть-Коксинский район» (5 дел, 3 службы)</a:t>
            </a:r>
          </a:p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2. МО «Улаганский район»(3 дела, 3 службы)</a:t>
            </a:r>
          </a:p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3. МО «Кош-Агачский район»(16 дел, 3 службы)</a:t>
            </a:r>
          </a:p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4. МО «Усть-Канский район»(2 дела, 5 служб)</a:t>
            </a:r>
          </a:p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5. МО «Майминский район»(6 дел,8 служб)</a:t>
            </a:r>
          </a:p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6. МО «Турочакский район»(5 дел, 5 служб)</a:t>
            </a:r>
          </a:p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7. МО «Чойский район»(3 дела, 3 службы)</a:t>
            </a:r>
          </a:p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8. МО «Онгудайский район»(0)</a:t>
            </a:r>
          </a:p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9. МО «Шебалинский район» (3 дела, 1 служба)</a:t>
            </a:r>
          </a:p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10. МО «Чемальский район»(5 дел, 1 служба)</a:t>
            </a:r>
          </a:p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11. МО «г. Горно-Алтайск» (21 дело, 9 служб)</a:t>
            </a:r>
          </a:p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12. Подведомственные министерству (12 дел, 7 служб)</a:t>
            </a:r>
            <a:endParaRPr kumimoji="0" lang="ru-RU" altLang="ru-RU" sz="1100" b="1" dirty="0">
              <a:solidFill>
                <a:srgbClr val="003366"/>
              </a:solidFill>
              <a:latin typeface="+mj-lt"/>
              <a:cs typeface="Times New Roman" panose="02020603050405020304" pitchFamily="18" charset="0"/>
              <a:sym typeface="Source Sans Pro" panose="020B0503030403020204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820F86B0-CBF8-48C3-93BD-130BF64DA607}"/>
              </a:ext>
            </a:extLst>
          </p:cNvPr>
          <p:cNvSpPr txBox="1"/>
          <p:nvPr/>
        </p:nvSpPr>
        <p:spPr>
          <a:xfrm>
            <a:off x="115888" y="1355725"/>
            <a:ext cx="2959100" cy="398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1. МО «Усть-Коксинский район» (5 дел, 3 службы)</a:t>
            </a:r>
          </a:p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2. МО «Улаганский район»(3 дела, 3 службы)</a:t>
            </a:r>
          </a:p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3. МО «Кош-Агачский район»(16 дел, 3 службы)</a:t>
            </a:r>
          </a:p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4. МО «Усть-Канский район»(2 дела, 5 служб)</a:t>
            </a:r>
          </a:p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5. МО «Майминский район»(6 дел,8 служб)</a:t>
            </a:r>
          </a:p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6. МО «Турочакский район»(5 дел, 5 служб)</a:t>
            </a:r>
          </a:p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7. МО «Чойский район»(3 дела, 3 службы)</a:t>
            </a:r>
          </a:p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8. МО «Онгудайский район»(0)</a:t>
            </a:r>
          </a:p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9. МО «Шебалинский район» (3 дела, 1 служба)</a:t>
            </a:r>
          </a:p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10. МО «Чемальский район»(5 дел, 1 служба)</a:t>
            </a:r>
          </a:p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11. МО «г. Горно-Алтайск» (21 дело, 9 служб)</a:t>
            </a:r>
          </a:p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12. Подведомственные министерству (12 дел, 7 служб)</a:t>
            </a:r>
            <a:endParaRPr kumimoji="0" lang="ru-RU" altLang="ru-RU" sz="1100" b="1" dirty="0">
              <a:solidFill>
                <a:srgbClr val="003366"/>
              </a:solidFill>
              <a:latin typeface="+mj-lt"/>
              <a:cs typeface="Times New Roman" panose="02020603050405020304" pitchFamily="18" charset="0"/>
              <a:sym typeface="Source Sans Pro" panose="020B0503030403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3">
            <a:extLst>
              <a:ext uri="{FF2B5EF4-FFF2-40B4-BE49-F238E27FC236}">
                <a16:creationId xmlns:a16="http://schemas.microsoft.com/office/drawing/2014/main" id="{3491BCD6-FF72-4603-A477-483298A72C4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7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kumimoji="1" sz="22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kumimoji="1"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kumimoji="1"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fld id="{1793D03B-F4AD-4153-8D3C-E548D8CE0C98}" type="slidenum">
              <a:rPr kumimoji="0" lang="ru-RU" altLang="ru-RU" sz="1300">
                <a:solidFill>
                  <a:srgbClr val="0091EA"/>
                </a:solidFill>
                <a:latin typeface="Source Sans Pro" panose="020B0503030403020204" pitchFamily="34" charset="0"/>
              </a:rPr>
              <a:pPr>
                <a:spcBef>
                  <a:spcPct val="0"/>
                </a:spcBef>
                <a:buClr>
                  <a:srgbClr val="000000"/>
                </a:buClr>
                <a:buSzTx/>
                <a:buFont typeface="Arial" panose="020B0604020202020204" pitchFamily="34" charset="0"/>
                <a:buNone/>
              </a:pPr>
              <a:t>7</a:t>
            </a:fld>
            <a:endParaRPr kumimoji="0" lang="ru-RU" altLang="ru-RU" sz="1300">
              <a:solidFill>
                <a:srgbClr val="0091EA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28675" name="Рисунок 8" descr="Logo_no_letter.png">
            <a:extLst>
              <a:ext uri="{FF2B5EF4-FFF2-40B4-BE49-F238E27FC236}">
                <a16:creationId xmlns:a16="http://schemas.microsoft.com/office/drawing/2014/main" id="{D0AE33C6-2D51-4142-B06E-49EBE5B90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14313"/>
            <a:ext cx="11430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Изображение 1" descr="эмблема.jpg">
            <a:extLst>
              <a:ext uri="{FF2B5EF4-FFF2-40B4-BE49-F238E27FC236}">
                <a16:creationId xmlns:a16="http://schemas.microsoft.com/office/drawing/2014/main" id="{65C5E0EC-FD31-4A71-9162-031375CD9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190500"/>
            <a:ext cx="123348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7">
            <a:extLst>
              <a:ext uri="{FF2B5EF4-FFF2-40B4-BE49-F238E27FC236}">
                <a16:creationId xmlns:a16="http://schemas.microsoft.com/office/drawing/2014/main" id="{C05E3A99-0020-48AE-A290-8FB179F2A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17525"/>
            <a:ext cx="472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7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kumimoji="1" sz="22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kumimoji="1"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kumimoji="1"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70C0"/>
                </a:solidFill>
                <a:latin typeface="Times New Roman" panose="02020603050405020304" pitchFamily="18" charset="0"/>
              </a:rPr>
              <a:t>Привлечение родителей (законных представителей)</a:t>
            </a:r>
            <a:endParaRPr lang="ru-RU" altLang="ru-RU" sz="2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13CF14B-F804-4CBD-9B53-520D5B56332D}"/>
              </a:ext>
            </a:extLst>
          </p:cNvPr>
          <p:cNvGraphicFramePr>
            <a:graphicFrameLocks noGrp="1"/>
          </p:cNvGraphicFramePr>
          <p:nvPr/>
        </p:nvGraphicFramePr>
        <p:xfrm>
          <a:off x="8553450" y="5929313"/>
          <a:ext cx="138113" cy="160337"/>
        </p:xfrm>
        <a:graphic>
          <a:graphicData uri="http://schemas.openxmlformats.org/drawingml/2006/table">
            <a:tbl>
              <a:tblPr/>
              <a:tblGrid>
                <a:gridCol w="138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0337">
                <a:tc>
                  <a:txBody>
                    <a:bodyPr/>
                    <a:lstStyle>
                      <a:lvl1pPr indent="1111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kumimoji="1"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 kumimoji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kumimoji="1"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kumimoji="1"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kumimoji="1"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kumimoji="1"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kumimoji="1"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1111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 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marL="56306" marR="56306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8684" name="Рисунок 2">
            <a:extLst>
              <a:ext uri="{FF2B5EF4-FFF2-40B4-BE49-F238E27FC236}">
                <a16:creationId xmlns:a16="http://schemas.microsoft.com/office/drawing/2014/main" id="{F3900774-4324-4262-BEC0-5AC3FAEE6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665163"/>
            <a:ext cx="6019800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ердце 14">
            <a:extLst>
              <a:ext uri="{FF2B5EF4-FFF2-40B4-BE49-F238E27FC236}">
                <a16:creationId xmlns:a16="http://schemas.microsoft.com/office/drawing/2014/main" id="{F5DE9FF2-8039-46BB-9658-4A0D8B1E199B}"/>
              </a:ext>
            </a:extLst>
          </p:cNvPr>
          <p:cNvSpPr/>
          <p:nvPr/>
        </p:nvSpPr>
        <p:spPr>
          <a:xfrm>
            <a:off x="5039556" y="1709312"/>
            <a:ext cx="115409" cy="124287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ердце 15">
            <a:extLst>
              <a:ext uri="{FF2B5EF4-FFF2-40B4-BE49-F238E27FC236}">
                <a16:creationId xmlns:a16="http://schemas.microsoft.com/office/drawing/2014/main" id="{7B3D007F-EACC-4E45-92F9-0C84BF59F0C2}"/>
              </a:ext>
            </a:extLst>
          </p:cNvPr>
          <p:cNvSpPr/>
          <p:nvPr/>
        </p:nvSpPr>
        <p:spPr>
          <a:xfrm>
            <a:off x="3583620" y="3077591"/>
            <a:ext cx="115409" cy="124287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ердце 17">
            <a:extLst>
              <a:ext uri="{FF2B5EF4-FFF2-40B4-BE49-F238E27FC236}">
                <a16:creationId xmlns:a16="http://schemas.microsoft.com/office/drawing/2014/main" id="{1AF27079-AA21-4D23-BF18-060C75B2E035}"/>
              </a:ext>
            </a:extLst>
          </p:cNvPr>
          <p:cNvSpPr/>
          <p:nvPr/>
        </p:nvSpPr>
        <p:spPr>
          <a:xfrm>
            <a:off x="5180117" y="1701543"/>
            <a:ext cx="115409" cy="124287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ердце 18">
            <a:extLst>
              <a:ext uri="{FF2B5EF4-FFF2-40B4-BE49-F238E27FC236}">
                <a16:creationId xmlns:a16="http://schemas.microsoft.com/office/drawing/2014/main" id="{262E0A46-A993-4F6E-8613-6C7D5E420743}"/>
              </a:ext>
            </a:extLst>
          </p:cNvPr>
          <p:cNvSpPr/>
          <p:nvPr/>
        </p:nvSpPr>
        <p:spPr>
          <a:xfrm>
            <a:off x="4915270" y="1704504"/>
            <a:ext cx="115409" cy="124287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ердце 19">
            <a:extLst>
              <a:ext uri="{FF2B5EF4-FFF2-40B4-BE49-F238E27FC236}">
                <a16:creationId xmlns:a16="http://schemas.microsoft.com/office/drawing/2014/main" id="{8A0F6585-78C9-4B18-AB2B-19F3F776AF80}"/>
              </a:ext>
            </a:extLst>
          </p:cNvPr>
          <p:cNvSpPr/>
          <p:nvPr/>
        </p:nvSpPr>
        <p:spPr>
          <a:xfrm>
            <a:off x="6788459" y="5048435"/>
            <a:ext cx="115409" cy="124287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ердце 20">
            <a:extLst>
              <a:ext uri="{FF2B5EF4-FFF2-40B4-BE49-F238E27FC236}">
                <a16:creationId xmlns:a16="http://schemas.microsoft.com/office/drawing/2014/main" id="{724A3BF4-059E-4EEF-AA28-98E93C467F6A}"/>
              </a:ext>
            </a:extLst>
          </p:cNvPr>
          <p:cNvSpPr/>
          <p:nvPr/>
        </p:nvSpPr>
        <p:spPr>
          <a:xfrm>
            <a:off x="5052873" y="2111404"/>
            <a:ext cx="115409" cy="124287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ердце 21">
            <a:extLst>
              <a:ext uri="{FF2B5EF4-FFF2-40B4-BE49-F238E27FC236}">
                <a16:creationId xmlns:a16="http://schemas.microsoft.com/office/drawing/2014/main" id="{BFF319D8-C349-44AD-AC2E-BB618E3DB8CC}"/>
              </a:ext>
            </a:extLst>
          </p:cNvPr>
          <p:cNvSpPr/>
          <p:nvPr/>
        </p:nvSpPr>
        <p:spPr>
          <a:xfrm>
            <a:off x="4742895" y="2021147"/>
            <a:ext cx="115409" cy="124287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ердце 22">
            <a:extLst>
              <a:ext uri="{FF2B5EF4-FFF2-40B4-BE49-F238E27FC236}">
                <a16:creationId xmlns:a16="http://schemas.microsoft.com/office/drawing/2014/main" id="{665E0BC6-E85F-42D2-AADC-5C4F450DA8AB}"/>
              </a:ext>
            </a:extLst>
          </p:cNvPr>
          <p:cNvSpPr/>
          <p:nvPr/>
        </p:nvSpPr>
        <p:spPr>
          <a:xfrm>
            <a:off x="4514295" y="4598631"/>
            <a:ext cx="115409" cy="124287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ердце 23">
            <a:extLst>
              <a:ext uri="{FF2B5EF4-FFF2-40B4-BE49-F238E27FC236}">
                <a16:creationId xmlns:a16="http://schemas.microsoft.com/office/drawing/2014/main" id="{EF87AA72-14AB-41BE-8FA8-9957DC477AFC}"/>
              </a:ext>
            </a:extLst>
          </p:cNvPr>
          <p:cNvSpPr/>
          <p:nvPr/>
        </p:nvSpPr>
        <p:spPr>
          <a:xfrm>
            <a:off x="5209710" y="2811261"/>
            <a:ext cx="115409" cy="124287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ердце 24">
            <a:extLst>
              <a:ext uri="{FF2B5EF4-FFF2-40B4-BE49-F238E27FC236}">
                <a16:creationId xmlns:a16="http://schemas.microsoft.com/office/drawing/2014/main" id="{C4F453D9-3D6B-4CA7-B54E-C620AC279169}"/>
              </a:ext>
            </a:extLst>
          </p:cNvPr>
          <p:cNvSpPr/>
          <p:nvPr/>
        </p:nvSpPr>
        <p:spPr>
          <a:xfrm>
            <a:off x="4925628" y="2077374"/>
            <a:ext cx="115409" cy="124287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ердце 25">
            <a:extLst>
              <a:ext uri="{FF2B5EF4-FFF2-40B4-BE49-F238E27FC236}">
                <a16:creationId xmlns:a16="http://schemas.microsoft.com/office/drawing/2014/main" id="{8977EDC7-868C-4142-93E8-44E26A615853}"/>
              </a:ext>
            </a:extLst>
          </p:cNvPr>
          <p:cNvSpPr/>
          <p:nvPr/>
        </p:nvSpPr>
        <p:spPr>
          <a:xfrm>
            <a:off x="6400801" y="1540267"/>
            <a:ext cx="115409" cy="124287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ердце 26">
            <a:extLst>
              <a:ext uri="{FF2B5EF4-FFF2-40B4-BE49-F238E27FC236}">
                <a16:creationId xmlns:a16="http://schemas.microsoft.com/office/drawing/2014/main" id="{49689A2E-E656-4228-A423-B264EF0CC2FB}"/>
              </a:ext>
            </a:extLst>
          </p:cNvPr>
          <p:cNvSpPr/>
          <p:nvPr/>
        </p:nvSpPr>
        <p:spPr>
          <a:xfrm>
            <a:off x="4356716" y="4585316"/>
            <a:ext cx="115409" cy="124287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ердце 27">
            <a:extLst>
              <a:ext uri="{FF2B5EF4-FFF2-40B4-BE49-F238E27FC236}">
                <a16:creationId xmlns:a16="http://schemas.microsoft.com/office/drawing/2014/main" id="{84AD2238-7C04-4275-8001-A97057FD0303}"/>
              </a:ext>
            </a:extLst>
          </p:cNvPr>
          <p:cNvSpPr/>
          <p:nvPr/>
        </p:nvSpPr>
        <p:spPr>
          <a:xfrm>
            <a:off x="5152006" y="2055178"/>
            <a:ext cx="115409" cy="124287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ердце 28">
            <a:extLst>
              <a:ext uri="{FF2B5EF4-FFF2-40B4-BE49-F238E27FC236}">
                <a16:creationId xmlns:a16="http://schemas.microsoft.com/office/drawing/2014/main" id="{30E40DB4-F368-45E5-BDBC-3821205961D8}"/>
              </a:ext>
            </a:extLst>
          </p:cNvPr>
          <p:cNvSpPr/>
          <p:nvPr/>
        </p:nvSpPr>
        <p:spPr>
          <a:xfrm>
            <a:off x="6599068" y="1547664"/>
            <a:ext cx="115409" cy="124287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ердце 29">
            <a:extLst>
              <a:ext uri="{FF2B5EF4-FFF2-40B4-BE49-F238E27FC236}">
                <a16:creationId xmlns:a16="http://schemas.microsoft.com/office/drawing/2014/main" id="{824AAF9E-FC1A-4FA2-9CF6-3917A6FCD463}"/>
              </a:ext>
            </a:extLst>
          </p:cNvPr>
          <p:cNvSpPr/>
          <p:nvPr/>
        </p:nvSpPr>
        <p:spPr>
          <a:xfrm>
            <a:off x="6214370" y="1531390"/>
            <a:ext cx="115409" cy="124287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ердце 30">
            <a:extLst>
              <a:ext uri="{FF2B5EF4-FFF2-40B4-BE49-F238E27FC236}">
                <a16:creationId xmlns:a16="http://schemas.microsoft.com/office/drawing/2014/main" id="{2A7A9C77-C9F2-4871-A922-CBDFED49D5B7}"/>
              </a:ext>
            </a:extLst>
          </p:cNvPr>
          <p:cNvSpPr/>
          <p:nvPr/>
        </p:nvSpPr>
        <p:spPr>
          <a:xfrm>
            <a:off x="5656556" y="2456154"/>
            <a:ext cx="115409" cy="124287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F9AB5AC-95EF-4009-9DE9-341A71294B0D}"/>
              </a:ext>
            </a:extLst>
          </p:cNvPr>
          <p:cNvSpPr txBox="1"/>
          <p:nvPr/>
        </p:nvSpPr>
        <p:spPr>
          <a:xfrm>
            <a:off x="131763" y="1284288"/>
            <a:ext cx="2894012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1. МО «Усть-Коксинский район» (2 родителя, 3 службы)</a:t>
            </a:r>
          </a:p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2. МО «Улаганский район»(0 родителей, 3 службы)</a:t>
            </a:r>
          </a:p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3. МО «Кош-Агачский район»(1 родитель, 3 службы)</a:t>
            </a:r>
          </a:p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4. МО «Усть-Канский район»(1 родитель, 5 служб)</a:t>
            </a:r>
          </a:p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5. МО «Майминский район»(4 родителя,8 служб)</a:t>
            </a:r>
          </a:p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6. МО «Турочакский район»(3 родителя, 5 служб)</a:t>
            </a:r>
          </a:p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7. МО «Чойский район»(1 родитель, 3 службы)</a:t>
            </a:r>
          </a:p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8. МО «Онгудайский район»(0)</a:t>
            </a:r>
          </a:p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9. МО «Шебалинский район» (0 родителей, 1 служба)</a:t>
            </a:r>
          </a:p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10. МО «Чемальский район»(1 родитель, 1 служба)</a:t>
            </a:r>
          </a:p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11. МО «г. Горно-Алтайск» (3 родителя, 9 служб)</a:t>
            </a:r>
          </a:p>
          <a:p>
            <a:pPr marL="3810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1100" b="1" dirty="0">
                <a:solidFill>
                  <a:srgbClr val="003366"/>
                </a:solidFill>
                <a:latin typeface="+mj-lt"/>
              </a:rPr>
              <a:t>12. Подведомственные министерству (2 родителя, 7 служб)</a:t>
            </a:r>
            <a:endParaRPr kumimoji="0" lang="ru-RU" altLang="ru-RU" sz="1100" b="1" dirty="0">
              <a:solidFill>
                <a:srgbClr val="003366"/>
              </a:solidFill>
              <a:latin typeface="+mj-lt"/>
              <a:cs typeface="Times New Roman" panose="02020603050405020304" pitchFamily="18" charset="0"/>
              <a:sym typeface="Source Sans Pro" panose="020B0503030403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48DA3BCE-D232-46B0-B74A-77C035C31B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699" name="Заголовок 2">
            <a:extLst>
              <a:ext uri="{FF2B5EF4-FFF2-40B4-BE49-F238E27FC236}">
                <a16:creationId xmlns:a16="http://schemas.microsoft.com/office/drawing/2014/main" id="{D0BA2D96-5D96-4927-B7C6-A37A0CAE8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688" y="125413"/>
            <a:ext cx="7656512" cy="1277937"/>
          </a:xfrm>
        </p:spPr>
        <p:txBody>
          <a:bodyPr/>
          <a:lstStyle/>
          <a:p>
            <a:r>
              <a:rPr lang="ru-RU" altLang="ru-RU">
                <a:solidFill>
                  <a:srgbClr val="003366"/>
                </a:solidFill>
                <a:cs typeface="Arial" panose="020B0604020202020204" pitchFamily="34" charset="0"/>
              </a:rPr>
              <a:t>Общий состав ШСП Республики Алтай</a:t>
            </a:r>
          </a:p>
        </p:txBody>
      </p:sp>
      <p:graphicFrame>
        <p:nvGraphicFramePr>
          <p:cNvPr id="29700" name="Диаграмма 3">
            <a:extLst>
              <a:ext uri="{FF2B5EF4-FFF2-40B4-BE49-F238E27FC236}">
                <a16:creationId xmlns:a16="http://schemas.microsoft.com/office/drawing/2014/main" id="{69B86318-2CAC-4A00-A977-432A46007B38}"/>
              </a:ext>
            </a:extLst>
          </p:cNvPr>
          <p:cNvGraphicFramePr>
            <a:graphicFrameLocks/>
          </p:cNvGraphicFramePr>
          <p:nvPr/>
        </p:nvGraphicFramePr>
        <p:xfrm>
          <a:off x="1473200" y="1346200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3" imgW="6194073" imgH="4163929" progId="Excel.Chart.8">
                  <p:embed/>
                </p:oleObj>
              </mc:Choice>
              <mc:Fallback>
                <p:oleObj r:id="rId3" imgW="6194073" imgH="4163929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346200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1">
            <a:extLst>
              <a:ext uri="{FF2B5EF4-FFF2-40B4-BE49-F238E27FC236}">
                <a16:creationId xmlns:a16="http://schemas.microsoft.com/office/drawing/2014/main" id="{88E680FE-EDC9-4960-A758-EC1FC2C933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7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kumimoji="1" sz="22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kumimoji="1"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kumimoji="1"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umimoj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82E9EF-8AE2-4CB7-8AF0-8B76E9182298}" type="slidenum">
              <a:rPr kumimoji="0" lang="ru-RU" altLang="ru-RU" sz="16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kumimoji="0" lang="ru-RU" altLang="ru-RU" sz="1600">
              <a:solidFill>
                <a:srgbClr val="FFFFFF"/>
              </a:solidFill>
              <a:latin typeface="Roboto Slab" charset="0"/>
              <a:sym typeface="Roboto Slab" charset="0"/>
            </a:endParaRPr>
          </a:p>
        </p:txBody>
      </p:sp>
      <p:pic>
        <p:nvPicPr>
          <p:cNvPr id="30723" name="Рисунок 3">
            <a:extLst>
              <a:ext uri="{FF2B5EF4-FFF2-40B4-BE49-F238E27FC236}">
                <a16:creationId xmlns:a16="http://schemas.microsoft.com/office/drawing/2014/main" id="{DC67318D-3E7C-497B-96EA-708007C32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Официальная.thmx</Template>
  <TotalTime>1709</TotalTime>
  <Words>712</Words>
  <Application>Microsoft Office PowerPoint</Application>
  <PresentationFormat>Экран (4:3)</PresentationFormat>
  <Paragraphs>87</Paragraphs>
  <Slides>18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Georgia</vt:lpstr>
      <vt:lpstr>Roboto Slab</vt:lpstr>
      <vt:lpstr>Source Sans Pro</vt:lpstr>
      <vt:lpstr>Times New Roman</vt:lpstr>
      <vt:lpstr>Wingdings</vt:lpstr>
      <vt:lpstr>Wingdings 2</vt:lpstr>
      <vt:lpstr>Официальная</vt:lpstr>
      <vt:lpstr>Microsoft Excel Chart</vt:lpstr>
      <vt:lpstr>Презентация PowerPoint</vt:lpstr>
      <vt:lpstr>Общеобразовательные организации декабрь 2021</vt:lpstr>
      <vt:lpstr>Школьные службы примирения  на территории Республики Алтай,  на апрель 2021 года</vt:lpstr>
      <vt:lpstr>Школьные службы примирения  на территории Республики Алтай</vt:lpstr>
      <vt:lpstr>КПК, пройденные  педагогическим составом ШСП</vt:lpstr>
      <vt:lpstr>Презентация PowerPoint</vt:lpstr>
      <vt:lpstr>Презентация PowerPoint</vt:lpstr>
      <vt:lpstr>Общий состав ШСП Республики Алтай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ПРОЕКТ «ПОДДЕРЖКА СЕМЕЙ, ИМЕЮЩИХ ДЕТЕЙ»  Национального проекта «Образование» государственной программы  «Развитие образования»</dc:title>
  <dc:creator>Runa</dc:creator>
  <cp:lastModifiedBy>Павел Коновалов</cp:lastModifiedBy>
  <cp:revision>142</cp:revision>
  <dcterms:modified xsi:type="dcterms:W3CDTF">2021-12-24T02:39:23Z</dcterms:modified>
</cp:coreProperties>
</file>